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8"/>
  </p:notesMasterIdLst>
  <p:sldIdLst>
    <p:sldId id="28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0CA3-DD97-43A8-ADD3-2F92C64E104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E5DBB-1782-455F-BA32-C89A3DA7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F84C-65C7-4F73-8F4E-C6AE7B3816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38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50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91DD-0512-43F1-BEA8-1F2281AD50D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CE866E-A4E1-4C55-97F0-6BBB6DF6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Nine-Ten_Earthquake_Geography%20&amp;%20Environment_Dil%20Afroz%20Putul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425" y="1287162"/>
            <a:ext cx="2083022" cy="874313"/>
          </a:xfr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2618" y="2196629"/>
            <a:ext cx="4586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নিজাম উদ্দিন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 শিক্ষা)</a:t>
            </a:r>
            <a:b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মালিয়ারা- মহিরা-মহিরাহিখাইন উ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পটিয়া, চট্টগ্রাম।</a:t>
            </a:r>
            <a:endParaRPr lang="bn-BD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০১৮১৪৪৩২০২১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ইমেলঃ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mdnizamuddin20@gmail.com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hikkhok Batayon Registration &amp; Login | শিক্ষক বাতায়ন নিবন্ধন">
            <a:extLst>
              <a:ext uri="{FF2B5EF4-FFF2-40B4-BE49-F238E27FC236}">
                <a16:creationId xmlns:a16="http://schemas.microsoft.com/office/drawing/2014/main" xmlns="" id="{5CCE9875-E412-4481-B65D-DE2BC253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8" b="94643" l="3667" r="95000">
                        <a14:foregroundMark x1="9667" y1="50595" x2="17000" y2="65476"/>
                        <a14:foregroundMark x1="17000" y1="65476" x2="24667" y2="69643"/>
                        <a14:foregroundMark x1="26333" y1="6548" x2="26333" y2="8333"/>
                        <a14:foregroundMark x1="40333" y1="45833" x2="49333" y2="47024"/>
                        <a14:foregroundMark x1="93333" y1="46429" x2="95333" y2="46429"/>
                        <a14:foregroundMark x1="64522" y1="81300" x2="67667" y2="82143"/>
                        <a14:foregroundMark x1="80000" y1="82738" x2="80000" y2="83155"/>
                        <a14:foregroundMark x1="73667" y1="88095" x2="75333" y2="84524"/>
                        <a14:foregroundMark x1="90000" y1="89286" x2="90333" y2="86310"/>
                        <a14:foregroundMark x1="84000" y1="94643" x2="84000" y2="94643"/>
                        <a14:foregroundMark x1="5667" y1="76190" x2="3667" y2="86310"/>
                        <a14:foregroundMark x1="79993" y1="89166" x2="80000" y2="89286"/>
                        <a14:backgroundMark x1="40000" y1="44643" x2="40667" y2="45238"/>
                        <a14:backgroundMark x1="60333" y1="79167" x2="64667" y2="80952"/>
                        <a14:backgroundMark x1="81000" y1="83333" x2="80667" y2="89286"/>
                        <a14:backgroundMark x1="96000" y1="91667" x2="96000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166" y="-18212"/>
            <a:ext cx="832834" cy="69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8188" cy="6912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21083" y="4483557"/>
            <a:ext cx="3680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নবম/দশম</a:t>
            </a:r>
            <a:endParaRPr lang="bn-IN" sz="28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IN" sz="28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28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68" y="1455313"/>
            <a:ext cx="2866188" cy="29235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51435" y="213571"/>
            <a:ext cx="9427335" cy="7929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মালিয়ারা- মহিরা-মহিরাহিখাইন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en-US" sz="3600" b="1" dirty="0" err="1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1" y="1904622"/>
            <a:ext cx="2164590" cy="2312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68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596">
        <p15:prstTrans prst="airplane"/>
      </p:transition>
    </mc:Choice>
    <mc:Fallback xmlns="">
      <p:transition spd="slow" advTm="19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96" y="1398390"/>
            <a:ext cx="5455693" cy="48932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292522" y="522223"/>
            <a:ext cx="325157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লক্ষ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248400" y="3737222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592773" y="4476435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6992" y="2880135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002740" y="2654947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1021" y="3536860"/>
            <a:ext cx="20616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1808" y="4214898"/>
            <a:ext cx="2061665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1808" y="5281660"/>
            <a:ext cx="206166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426992" y="4408704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706810" y="4901826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61150" y="4269432"/>
            <a:ext cx="491320" cy="4503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21873" y="516679"/>
            <a:ext cx="2060813" cy="159502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4.81481E-6 L 1.11111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7577" y="2538485"/>
            <a:ext cx="3211063" cy="2966393"/>
            <a:chOff x="425092" y="1318717"/>
            <a:chExt cx="3914896" cy="2161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92" y="1318717"/>
              <a:ext cx="1923056" cy="21614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148" y="1318717"/>
              <a:ext cx="1991840" cy="21614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77" y="2538484"/>
            <a:ext cx="3694378" cy="2966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91292" y="2538484"/>
            <a:ext cx="3464416" cy="296639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34216" y="508019"/>
            <a:ext cx="39298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বনাঞ্চলের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9655" y="1661753"/>
            <a:ext cx="265083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88" y="5981399"/>
            <a:ext cx="29949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 রক্ষা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9046" y="5802866"/>
            <a:ext cx="20048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রোধ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4105" y="5689011"/>
            <a:ext cx="18387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ভূমিধস 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53" y="1926743"/>
            <a:ext cx="3365366" cy="3162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6" y="1926742"/>
            <a:ext cx="3490174" cy="31620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" y="1937983"/>
            <a:ext cx="3386835" cy="3162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5431" y="5382611"/>
            <a:ext cx="24794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বাঁশ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61" y="5393333"/>
            <a:ext cx="17163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বেত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603" y="5393333"/>
            <a:ext cx="14523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 সংগ্রহ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310" y="583053"/>
            <a:ext cx="35032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689" y="411235"/>
            <a:ext cx="344435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994" y="1623549"/>
            <a:ext cx="49950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সম্পদের পাঁচটি গুরুত্ব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45000"/>
              </p:ext>
            </p:extLst>
          </p:nvPr>
        </p:nvGraphicFramePr>
        <p:xfrm>
          <a:off x="347729" y="2540334"/>
          <a:ext cx="9981127" cy="342258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28987"/>
                <a:gridCol w="7352140"/>
              </a:tblGrid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গুরুত্ব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043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9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8" y="2379919"/>
            <a:ext cx="7946263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 সম্পদের নাম বল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 বাংলাদেশের কোন কোন অঞ্চলে অবস্থিত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 বৃক্ষের তিনটি বৈশিষ্ট্য বল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বনভূমির চারটি গুরুত্ব বল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682" y="540913"/>
            <a:ext cx="5048518" cy="13935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OEL\Desktop\hous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7"/>
          <a:stretch/>
        </p:blipFill>
        <p:spPr bwMode="auto">
          <a:xfrm>
            <a:off x="325427" y="159507"/>
            <a:ext cx="9935577" cy="60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2693" y="538343"/>
            <a:ext cx="266451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46" y="4881093"/>
            <a:ext cx="9259911" cy="1159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‘‘পরিবেশ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বনাঞ্চলের গুরুত্ব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অপরিসীম’’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পক্ষে মতামত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279919"/>
            <a:ext cx="10000838" cy="63030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35617" y="604151"/>
            <a:ext cx="6708283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267" y="2138665"/>
            <a:ext cx="8534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3" y="3147779"/>
            <a:ext cx="4275786" cy="2931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891862" y="3010070"/>
            <a:ext cx="4507605" cy="3068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90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616" y="4043165"/>
            <a:ext cx="4163306" cy="23337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5935103" y="4043165"/>
            <a:ext cx="4355113" cy="23337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939442" y="479087"/>
            <a:ext cx="568563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চিত্রে লক্ষ ক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08" y="1725769"/>
            <a:ext cx="4080341" cy="2086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51067" y="1725769"/>
            <a:ext cx="4324576" cy="208637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0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851" y="569439"/>
            <a:ext cx="9826580" cy="5609230"/>
            <a:chOff x="334851" y="773879"/>
            <a:chExt cx="9826580" cy="5609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701" y="773879"/>
              <a:ext cx="4919730" cy="56092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accent3">
                  <a:lumMod val="20000"/>
                  <a:lumOff val="80000"/>
                </a:schemeClr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51" y="773879"/>
              <a:ext cx="4906850" cy="56092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accent3">
                  <a:lumMod val="20000"/>
                  <a:lumOff val="80000"/>
                </a:schemeClr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2788277" y="773879"/>
            <a:ext cx="552503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4" action="ppaction://hlinkpres?slideindex=1&amp;slidetitle="/>
          </p:cNvPr>
          <p:cNvSpPr txBox="1"/>
          <p:nvPr/>
        </p:nvSpPr>
        <p:spPr>
          <a:xfrm>
            <a:off x="1852528" y="2650779"/>
            <a:ext cx="729028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বনাঞ্চল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626" y="409818"/>
            <a:ext cx="4146997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543" y="2113699"/>
            <a:ext cx="8291641" cy="340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বনজ সম্পদ 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বনাঞ্চলের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বনাঞ্চলের শ্রেণি বিভাগ ব্যাখ্যা করতে 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বাংলাদেশের বনাঞ্চলের গুরুত্ব বিশ্লেষণ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725" y="568903"/>
            <a:ext cx="4488704" cy="26186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675725" y="3273832"/>
            <a:ext cx="4488704" cy="25794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795491" y="3192642"/>
            <a:ext cx="4263163" cy="25794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1" y="520289"/>
            <a:ext cx="4263163" cy="2618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55778" y="5958288"/>
            <a:ext cx="7478975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565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085" y="4804341"/>
            <a:ext cx="612784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46" y="830724"/>
            <a:ext cx="2954057" cy="3149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227" y="850197"/>
            <a:ext cx="3300366" cy="312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9" y="830725"/>
            <a:ext cx="3073121" cy="317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67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20" y="1906073"/>
            <a:ext cx="3191987" cy="35682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0" y="1906073"/>
            <a:ext cx="3123639" cy="35682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3051" y="5600348"/>
            <a:ext cx="245659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5859" y="5645825"/>
            <a:ext cx="314900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4475" y="5600348"/>
            <a:ext cx="27105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6" y="1906073"/>
            <a:ext cx="3153493" cy="35682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11468" y="718935"/>
            <a:ext cx="556828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বনভূমি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634" y="5799677"/>
            <a:ext cx="4534582" cy="9378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বৃষ্টিপ্রবণ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ক্রান্তীয় চিরহরিৎ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889" y="1583145"/>
            <a:ext cx="4911592" cy="40449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971056" y="5771827"/>
            <a:ext cx="5053259" cy="890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পাতাঝরা বনভূমি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5" y="1583145"/>
            <a:ext cx="4563481" cy="40449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34180" y="583705"/>
            <a:ext cx="67351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006" y="1354942"/>
            <a:ext cx="4263739" cy="36622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96" y="1354942"/>
            <a:ext cx="4325260" cy="36549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08340" y="5484479"/>
            <a:ext cx="8564450" cy="1045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প্লাইস্টোসিনকালের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সোপানসমূহে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শীতকালে পাতা ঝরে যায় ও গ্রীষ্মকালে পাতা গজায়।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9826" y="452945"/>
            <a:ext cx="50767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</TotalTime>
  <Words>283</Words>
  <Application>Microsoft Office PowerPoint</Application>
  <PresentationFormat>Widescreen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Seikh Rassel D.L Cmt</dc:creator>
  <cp:lastModifiedBy>Seikh Rassel D.L Cmt</cp:lastModifiedBy>
  <cp:revision>42</cp:revision>
  <dcterms:created xsi:type="dcterms:W3CDTF">2021-07-24T10:43:26Z</dcterms:created>
  <dcterms:modified xsi:type="dcterms:W3CDTF">2021-07-30T02:17:53Z</dcterms:modified>
</cp:coreProperties>
</file>