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9"/>
  </p:notesMasterIdLst>
  <p:sldIdLst>
    <p:sldId id="293" r:id="rId4"/>
    <p:sldId id="294" r:id="rId5"/>
    <p:sldId id="259" r:id="rId6"/>
    <p:sldId id="286" r:id="rId7"/>
    <p:sldId id="287" r:id="rId8"/>
    <p:sldId id="292" r:id="rId9"/>
    <p:sldId id="279" r:id="rId10"/>
    <p:sldId id="261" r:id="rId11"/>
    <p:sldId id="280" r:id="rId12"/>
    <p:sldId id="289" r:id="rId13"/>
    <p:sldId id="290" r:id="rId14"/>
    <p:sldId id="291" r:id="rId15"/>
    <p:sldId id="278" r:id="rId16"/>
    <p:sldId id="277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FADA95-9D55-4D98-A687-F1213CEF00B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7AF19A-12C7-408B-802E-5114FB300570}">
      <dgm:prSet phldrT="[Text]" custT="1"/>
      <dgm:spPr/>
      <dgm:t>
        <a:bodyPr/>
        <a:lstStyle/>
        <a:p>
          <a:r>
            <a:rPr lang="en-US" sz="2800" dirty="0" err="1">
              <a:latin typeface="NikoshBAN" pitchFamily="2" charset="0"/>
              <a:cs typeface="NikoshBAN" pitchFamily="2" charset="0"/>
            </a:rPr>
            <a:t>উৎপাদনের</a:t>
          </a:r>
          <a:r>
            <a:rPr lang="en-US" sz="28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>
              <a:latin typeface="NikoshBAN" pitchFamily="2" charset="0"/>
              <a:cs typeface="NikoshBAN" pitchFamily="2" charset="0"/>
            </a:rPr>
            <a:t>উপকরণ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98EDAFA1-A0C7-443A-84A2-7402204C578D}" type="parTrans" cxnId="{09355407-E191-4C9F-9866-379E993A6CB8}">
      <dgm:prSet/>
      <dgm:spPr/>
      <dgm:t>
        <a:bodyPr/>
        <a:lstStyle/>
        <a:p>
          <a:endParaRPr lang="en-US"/>
        </a:p>
      </dgm:t>
    </dgm:pt>
    <dgm:pt modelId="{DB326B2B-7305-4BEC-9BB4-88381AADF4DA}" type="sibTrans" cxnId="{09355407-E191-4C9F-9866-379E993A6CB8}">
      <dgm:prSet/>
      <dgm:spPr/>
      <dgm:t>
        <a:bodyPr/>
        <a:lstStyle/>
        <a:p>
          <a:endParaRPr lang="en-US"/>
        </a:p>
      </dgm:t>
    </dgm:pt>
    <dgm:pt modelId="{158DEB99-5AAD-4EA9-A52D-02A0B124E8DE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000" dirty="0" err="1">
              <a:latin typeface="NikoshBAN" pitchFamily="2" charset="0"/>
              <a:cs typeface="NikoshBAN" pitchFamily="2" charset="0"/>
            </a:rPr>
            <a:t>ভূমি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37C45460-B679-4A13-87A8-652F6660CB4F}" type="parTrans" cxnId="{FD906DC8-BDA0-4222-A883-59B6130457B1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F0190ECA-ACDF-45F8-8356-794229BD9962}" type="sibTrans" cxnId="{FD906DC8-BDA0-4222-A883-59B6130457B1}">
      <dgm:prSet/>
      <dgm:spPr/>
      <dgm:t>
        <a:bodyPr/>
        <a:lstStyle/>
        <a:p>
          <a:endParaRPr lang="en-US"/>
        </a:p>
      </dgm:t>
    </dgm:pt>
    <dgm:pt modelId="{DFA6F0C2-2618-4D30-8C94-5FE22116808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4000" dirty="0" err="1">
              <a:latin typeface="NikoshBAN" pitchFamily="2" charset="0"/>
              <a:cs typeface="NikoshBAN" pitchFamily="2" charset="0"/>
            </a:rPr>
            <a:t>শ্রম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68DFC3CA-FBE5-4396-AC0D-AE01B8B11F82}" type="parTrans" cxnId="{4746469E-CC1A-4DC3-8697-F279A3A9E1F7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C47E1F5E-6588-460F-950E-F9ACB588FF55}" type="sibTrans" cxnId="{4746469E-CC1A-4DC3-8697-F279A3A9E1F7}">
      <dgm:prSet/>
      <dgm:spPr/>
      <dgm:t>
        <a:bodyPr/>
        <a:lstStyle/>
        <a:p>
          <a:endParaRPr lang="en-US"/>
        </a:p>
      </dgm:t>
    </dgm:pt>
    <dgm:pt modelId="{499C4A89-BC51-4DFA-96BF-CADC0F120C3E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0C22273C-85E7-4D5B-BB3B-81447D3BD7E8}" type="parTrans" cxnId="{938FB894-D5D0-4B79-9D45-C173AE4A760F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FACFAF19-561B-4CA5-82DE-30360A88F4A7}" type="sibTrans" cxnId="{938FB894-D5D0-4B79-9D45-C173AE4A760F}">
      <dgm:prSet/>
      <dgm:spPr/>
      <dgm:t>
        <a:bodyPr/>
        <a:lstStyle/>
        <a:p>
          <a:endParaRPr lang="en-US"/>
        </a:p>
      </dgm:t>
    </dgm:pt>
    <dgm:pt modelId="{9F07FEF2-A673-41C8-8B67-672A66169149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200" dirty="0" err="1">
              <a:latin typeface="NikoshBAN" pitchFamily="2" charset="0"/>
              <a:cs typeface="NikoshBAN" pitchFamily="2" charset="0"/>
            </a:rPr>
            <a:t>সংগঠন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3631304D-8743-4C42-AD21-311605E86F87}" type="parTrans" cxnId="{2CB7C936-7FA9-41F9-BDB4-C1B42BE40FC9}">
      <dgm:prSet/>
      <dgm:spPr/>
      <dgm:t>
        <a:bodyPr/>
        <a:lstStyle/>
        <a:p>
          <a:endParaRPr lang="en-US"/>
        </a:p>
      </dgm:t>
    </dgm:pt>
    <dgm:pt modelId="{AB8EF44C-442A-4C69-88F6-128042D0D728}" type="sibTrans" cxnId="{2CB7C936-7FA9-41F9-BDB4-C1B42BE40FC9}">
      <dgm:prSet/>
      <dgm:spPr/>
      <dgm:t>
        <a:bodyPr/>
        <a:lstStyle/>
        <a:p>
          <a:endParaRPr lang="en-US"/>
        </a:p>
      </dgm:t>
    </dgm:pt>
    <dgm:pt modelId="{50AE1865-55D5-4944-B6D2-D217A890CA26}" type="pres">
      <dgm:prSet presAssocID="{EAFADA95-9D55-4D98-A687-F1213CEF00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8824B3-0C67-4E30-93F8-15CBDE483169}" type="pres">
      <dgm:prSet presAssocID="{007AF19A-12C7-408B-802E-5114FB300570}" presName="centerShape" presStyleLbl="node0" presStyleIdx="0" presStyleCnt="1" custScaleX="121808" custScaleY="116733"/>
      <dgm:spPr/>
      <dgm:t>
        <a:bodyPr/>
        <a:lstStyle/>
        <a:p>
          <a:endParaRPr lang="en-US"/>
        </a:p>
      </dgm:t>
    </dgm:pt>
    <dgm:pt modelId="{F85388D1-1952-4AC7-ADEA-125637D1C8A8}" type="pres">
      <dgm:prSet presAssocID="{37C45460-B679-4A13-87A8-652F6660CB4F}" presName="parTrans" presStyleLbl="sibTrans2D1" presStyleIdx="0" presStyleCnt="4"/>
      <dgm:spPr/>
      <dgm:t>
        <a:bodyPr/>
        <a:lstStyle/>
        <a:p>
          <a:endParaRPr lang="en-US"/>
        </a:p>
      </dgm:t>
    </dgm:pt>
    <dgm:pt modelId="{1642F345-D8FF-4D91-9942-3A908AAE1DF7}" type="pres">
      <dgm:prSet presAssocID="{37C45460-B679-4A13-87A8-652F6660CB4F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A8FA363-D25E-4647-A320-9D61C6358343}" type="pres">
      <dgm:prSet presAssocID="{158DEB99-5AAD-4EA9-A52D-02A0B124E8D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12118-41FA-4BC2-9A00-66E9B7B507F2}" type="pres">
      <dgm:prSet presAssocID="{68DFC3CA-FBE5-4396-AC0D-AE01B8B11F82}" presName="parTrans" presStyleLbl="sibTrans2D1" presStyleIdx="1" presStyleCnt="4"/>
      <dgm:spPr/>
      <dgm:t>
        <a:bodyPr/>
        <a:lstStyle/>
        <a:p>
          <a:endParaRPr lang="en-US"/>
        </a:p>
      </dgm:t>
    </dgm:pt>
    <dgm:pt modelId="{FF8F3C6E-D9DF-4BB4-A285-0C71625F3449}" type="pres">
      <dgm:prSet presAssocID="{68DFC3CA-FBE5-4396-AC0D-AE01B8B11F8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B219222-EFC8-413C-9417-4B9A073431C9}" type="pres">
      <dgm:prSet presAssocID="{DFA6F0C2-2618-4D30-8C94-5FE22116808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D7276-7FE9-411E-85AA-350DBE9E1167}" type="pres">
      <dgm:prSet presAssocID="{0C22273C-85E7-4D5B-BB3B-81447D3BD7E8}" presName="parTrans" presStyleLbl="sibTrans2D1" presStyleIdx="2" presStyleCnt="4"/>
      <dgm:spPr/>
      <dgm:t>
        <a:bodyPr/>
        <a:lstStyle/>
        <a:p>
          <a:endParaRPr lang="en-US"/>
        </a:p>
      </dgm:t>
    </dgm:pt>
    <dgm:pt modelId="{F08C3059-454B-49EE-BE7A-9E99D799DC7E}" type="pres">
      <dgm:prSet presAssocID="{0C22273C-85E7-4D5B-BB3B-81447D3BD7E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B2D1A8A-D1BA-4C21-939D-DC1A94CA8E67}" type="pres">
      <dgm:prSet presAssocID="{499C4A89-BC51-4DFA-96BF-CADC0F120C3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53E00-78D5-483C-8860-07892B7C6732}" type="pres">
      <dgm:prSet presAssocID="{3631304D-8743-4C42-AD21-311605E86F87}" presName="parTrans" presStyleLbl="sibTrans2D1" presStyleIdx="3" presStyleCnt="4"/>
      <dgm:spPr/>
      <dgm:t>
        <a:bodyPr/>
        <a:lstStyle/>
        <a:p>
          <a:endParaRPr lang="en-US"/>
        </a:p>
      </dgm:t>
    </dgm:pt>
    <dgm:pt modelId="{77C0A4D4-9555-454B-BCB5-E523EFE96DC3}" type="pres">
      <dgm:prSet presAssocID="{3631304D-8743-4C42-AD21-311605E86F8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27E25383-9832-4602-A99A-FDBA91D860FC}" type="pres">
      <dgm:prSet presAssocID="{9F07FEF2-A673-41C8-8B67-672A66169149}" presName="node" presStyleLbl="node1" presStyleIdx="3" presStyleCnt="4" custRadScaleRad="101982" custRadScaleInc="29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D981F1-89A9-4BCE-94A4-CE39CF50FE3A}" type="presOf" srcId="{DFA6F0C2-2618-4D30-8C94-5FE22116808F}" destId="{2B219222-EFC8-413C-9417-4B9A073431C9}" srcOrd="0" destOrd="0" presId="urn:microsoft.com/office/officeart/2005/8/layout/radial5"/>
    <dgm:cxn modelId="{D5B2A785-14A6-497C-AEB7-57A2A2DABF73}" type="presOf" srcId="{0C22273C-85E7-4D5B-BB3B-81447D3BD7E8}" destId="{EA1D7276-7FE9-411E-85AA-350DBE9E1167}" srcOrd="0" destOrd="0" presId="urn:microsoft.com/office/officeart/2005/8/layout/radial5"/>
    <dgm:cxn modelId="{4746469E-CC1A-4DC3-8697-F279A3A9E1F7}" srcId="{007AF19A-12C7-408B-802E-5114FB300570}" destId="{DFA6F0C2-2618-4D30-8C94-5FE22116808F}" srcOrd="1" destOrd="0" parTransId="{68DFC3CA-FBE5-4396-AC0D-AE01B8B11F82}" sibTransId="{C47E1F5E-6588-460F-950E-F9ACB588FF55}"/>
    <dgm:cxn modelId="{FD906DC8-BDA0-4222-A883-59B6130457B1}" srcId="{007AF19A-12C7-408B-802E-5114FB300570}" destId="{158DEB99-5AAD-4EA9-A52D-02A0B124E8DE}" srcOrd="0" destOrd="0" parTransId="{37C45460-B679-4A13-87A8-652F6660CB4F}" sibTransId="{F0190ECA-ACDF-45F8-8356-794229BD9962}"/>
    <dgm:cxn modelId="{09355407-E191-4C9F-9866-379E993A6CB8}" srcId="{EAFADA95-9D55-4D98-A687-F1213CEF00B8}" destId="{007AF19A-12C7-408B-802E-5114FB300570}" srcOrd="0" destOrd="0" parTransId="{98EDAFA1-A0C7-443A-84A2-7402204C578D}" sibTransId="{DB326B2B-7305-4BEC-9BB4-88381AADF4DA}"/>
    <dgm:cxn modelId="{5CCA09E9-595F-432E-9E28-3BC623732871}" type="presOf" srcId="{499C4A89-BC51-4DFA-96BF-CADC0F120C3E}" destId="{DB2D1A8A-D1BA-4C21-939D-DC1A94CA8E67}" srcOrd="0" destOrd="0" presId="urn:microsoft.com/office/officeart/2005/8/layout/radial5"/>
    <dgm:cxn modelId="{CABF59FB-C244-4F19-9211-22132B7FE876}" type="presOf" srcId="{0C22273C-85E7-4D5B-BB3B-81447D3BD7E8}" destId="{F08C3059-454B-49EE-BE7A-9E99D799DC7E}" srcOrd="1" destOrd="0" presId="urn:microsoft.com/office/officeart/2005/8/layout/radial5"/>
    <dgm:cxn modelId="{68697A83-ECD0-4BF3-A008-D289C9B06F98}" type="presOf" srcId="{3631304D-8743-4C42-AD21-311605E86F87}" destId="{C5753E00-78D5-483C-8860-07892B7C6732}" srcOrd="0" destOrd="0" presId="urn:microsoft.com/office/officeart/2005/8/layout/radial5"/>
    <dgm:cxn modelId="{938FB894-D5D0-4B79-9D45-C173AE4A760F}" srcId="{007AF19A-12C7-408B-802E-5114FB300570}" destId="{499C4A89-BC51-4DFA-96BF-CADC0F120C3E}" srcOrd="2" destOrd="0" parTransId="{0C22273C-85E7-4D5B-BB3B-81447D3BD7E8}" sibTransId="{FACFAF19-561B-4CA5-82DE-30360A88F4A7}"/>
    <dgm:cxn modelId="{6B218008-7FE4-41C8-B96A-13081952BC58}" type="presOf" srcId="{37C45460-B679-4A13-87A8-652F6660CB4F}" destId="{F85388D1-1952-4AC7-ADEA-125637D1C8A8}" srcOrd="0" destOrd="0" presId="urn:microsoft.com/office/officeart/2005/8/layout/radial5"/>
    <dgm:cxn modelId="{92F39C28-C858-4DAB-8BDA-2DA422ACB105}" type="presOf" srcId="{68DFC3CA-FBE5-4396-AC0D-AE01B8B11F82}" destId="{89A12118-41FA-4BC2-9A00-66E9B7B507F2}" srcOrd="0" destOrd="0" presId="urn:microsoft.com/office/officeart/2005/8/layout/radial5"/>
    <dgm:cxn modelId="{DD6E26CA-24F8-45C1-ABF6-B2CE368C1967}" type="presOf" srcId="{158DEB99-5AAD-4EA9-A52D-02A0B124E8DE}" destId="{DA8FA363-D25E-4647-A320-9D61C6358343}" srcOrd="0" destOrd="0" presId="urn:microsoft.com/office/officeart/2005/8/layout/radial5"/>
    <dgm:cxn modelId="{DE0B036C-7B35-45D1-9333-E9ABFBEEC836}" type="presOf" srcId="{68DFC3CA-FBE5-4396-AC0D-AE01B8B11F82}" destId="{FF8F3C6E-D9DF-4BB4-A285-0C71625F3449}" srcOrd="1" destOrd="0" presId="urn:microsoft.com/office/officeart/2005/8/layout/radial5"/>
    <dgm:cxn modelId="{2CB7C936-7FA9-41F9-BDB4-C1B42BE40FC9}" srcId="{007AF19A-12C7-408B-802E-5114FB300570}" destId="{9F07FEF2-A673-41C8-8B67-672A66169149}" srcOrd="3" destOrd="0" parTransId="{3631304D-8743-4C42-AD21-311605E86F87}" sibTransId="{AB8EF44C-442A-4C69-88F6-128042D0D728}"/>
    <dgm:cxn modelId="{D9FED215-4D9D-4CB5-ADF4-7BCA34D44F9C}" type="presOf" srcId="{EAFADA95-9D55-4D98-A687-F1213CEF00B8}" destId="{50AE1865-55D5-4944-B6D2-D217A890CA26}" srcOrd="0" destOrd="0" presId="urn:microsoft.com/office/officeart/2005/8/layout/radial5"/>
    <dgm:cxn modelId="{FCA98CD7-E3AB-4243-B483-0BCC200D79E0}" type="presOf" srcId="{3631304D-8743-4C42-AD21-311605E86F87}" destId="{77C0A4D4-9555-454B-BCB5-E523EFE96DC3}" srcOrd="1" destOrd="0" presId="urn:microsoft.com/office/officeart/2005/8/layout/radial5"/>
    <dgm:cxn modelId="{AB4CB970-1A7F-4CA6-B80E-503B28A591CD}" type="presOf" srcId="{9F07FEF2-A673-41C8-8B67-672A66169149}" destId="{27E25383-9832-4602-A99A-FDBA91D860FC}" srcOrd="0" destOrd="0" presId="urn:microsoft.com/office/officeart/2005/8/layout/radial5"/>
    <dgm:cxn modelId="{7DEFEFA2-D9FB-4055-8D3E-A8A94CA7B7C6}" type="presOf" srcId="{007AF19A-12C7-408B-802E-5114FB300570}" destId="{E88824B3-0C67-4E30-93F8-15CBDE483169}" srcOrd="0" destOrd="0" presId="urn:microsoft.com/office/officeart/2005/8/layout/radial5"/>
    <dgm:cxn modelId="{38408B2E-7818-4780-9B00-6DE9C0F769CD}" type="presOf" srcId="{37C45460-B679-4A13-87A8-652F6660CB4F}" destId="{1642F345-D8FF-4D91-9942-3A908AAE1DF7}" srcOrd="1" destOrd="0" presId="urn:microsoft.com/office/officeart/2005/8/layout/radial5"/>
    <dgm:cxn modelId="{9CF98C5F-8AED-4921-93FF-CE7D4FCCF7D3}" type="presParOf" srcId="{50AE1865-55D5-4944-B6D2-D217A890CA26}" destId="{E88824B3-0C67-4E30-93F8-15CBDE483169}" srcOrd="0" destOrd="0" presId="urn:microsoft.com/office/officeart/2005/8/layout/radial5"/>
    <dgm:cxn modelId="{CF171154-8A71-42C8-A05D-4C92B835090D}" type="presParOf" srcId="{50AE1865-55D5-4944-B6D2-D217A890CA26}" destId="{F85388D1-1952-4AC7-ADEA-125637D1C8A8}" srcOrd="1" destOrd="0" presId="urn:microsoft.com/office/officeart/2005/8/layout/radial5"/>
    <dgm:cxn modelId="{7DCC6539-CC19-494E-8321-1AC00643A3F5}" type="presParOf" srcId="{F85388D1-1952-4AC7-ADEA-125637D1C8A8}" destId="{1642F345-D8FF-4D91-9942-3A908AAE1DF7}" srcOrd="0" destOrd="0" presId="urn:microsoft.com/office/officeart/2005/8/layout/radial5"/>
    <dgm:cxn modelId="{375DB3F2-74EA-4F77-B529-F04EE10C1158}" type="presParOf" srcId="{50AE1865-55D5-4944-B6D2-D217A890CA26}" destId="{DA8FA363-D25E-4647-A320-9D61C6358343}" srcOrd="2" destOrd="0" presId="urn:microsoft.com/office/officeart/2005/8/layout/radial5"/>
    <dgm:cxn modelId="{FE2BAF8C-542D-45EB-A589-33390F9A88D9}" type="presParOf" srcId="{50AE1865-55D5-4944-B6D2-D217A890CA26}" destId="{89A12118-41FA-4BC2-9A00-66E9B7B507F2}" srcOrd="3" destOrd="0" presId="urn:microsoft.com/office/officeart/2005/8/layout/radial5"/>
    <dgm:cxn modelId="{6ADDC8B9-2658-4FA3-92DD-CD7296231E53}" type="presParOf" srcId="{89A12118-41FA-4BC2-9A00-66E9B7B507F2}" destId="{FF8F3C6E-D9DF-4BB4-A285-0C71625F3449}" srcOrd="0" destOrd="0" presId="urn:microsoft.com/office/officeart/2005/8/layout/radial5"/>
    <dgm:cxn modelId="{1EFBF8ED-28C7-4EEE-840C-F972FA8CCEB1}" type="presParOf" srcId="{50AE1865-55D5-4944-B6D2-D217A890CA26}" destId="{2B219222-EFC8-413C-9417-4B9A073431C9}" srcOrd="4" destOrd="0" presId="urn:microsoft.com/office/officeart/2005/8/layout/radial5"/>
    <dgm:cxn modelId="{B4F7645B-1EB8-4578-BCD5-FDF2F2CA17C3}" type="presParOf" srcId="{50AE1865-55D5-4944-B6D2-D217A890CA26}" destId="{EA1D7276-7FE9-411E-85AA-350DBE9E1167}" srcOrd="5" destOrd="0" presId="urn:microsoft.com/office/officeart/2005/8/layout/radial5"/>
    <dgm:cxn modelId="{E8E3CEAE-5BE6-43FF-97D4-ACE2E0EAED08}" type="presParOf" srcId="{EA1D7276-7FE9-411E-85AA-350DBE9E1167}" destId="{F08C3059-454B-49EE-BE7A-9E99D799DC7E}" srcOrd="0" destOrd="0" presId="urn:microsoft.com/office/officeart/2005/8/layout/radial5"/>
    <dgm:cxn modelId="{0272FF27-194F-4DDA-87FF-742625ACFE44}" type="presParOf" srcId="{50AE1865-55D5-4944-B6D2-D217A890CA26}" destId="{DB2D1A8A-D1BA-4C21-939D-DC1A94CA8E67}" srcOrd="6" destOrd="0" presId="urn:microsoft.com/office/officeart/2005/8/layout/radial5"/>
    <dgm:cxn modelId="{1799E622-1B53-4F6F-9633-BDAF8C02DD2A}" type="presParOf" srcId="{50AE1865-55D5-4944-B6D2-D217A890CA26}" destId="{C5753E00-78D5-483C-8860-07892B7C6732}" srcOrd="7" destOrd="0" presId="urn:microsoft.com/office/officeart/2005/8/layout/radial5"/>
    <dgm:cxn modelId="{42714AAF-DA51-4961-AEF6-DF0581890A1C}" type="presParOf" srcId="{C5753E00-78D5-483C-8860-07892B7C6732}" destId="{77C0A4D4-9555-454B-BCB5-E523EFE96DC3}" srcOrd="0" destOrd="0" presId="urn:microsoft.com/office/officeart/2005/8/layout/radial5"/>
    <dgm:cxn modelId="{73DDE251-49CD-4500-BD32-852EF7E8B05A}" type="presParOf" srcId="{50AE1865-55D5-4944-B6D2-D217A890CA26}" destId="{27E25383-9832-4602-A99A-FDBA91D860FC}" srcOrd="8" destOrd="0" presId="urn:microsoft.com/office/officeart/2005/8/layout/radial5"/>
  </dgm:cxnLst>
  <dgm:bg>
    <a:solidFill>
      <a:schemeClr val="tx1">
        <a:lumMod val="50000"/>
        <a:lumOff val="50000"/>
      </a:schemeClr>
    </a:solidFill>
  </dgm:bg>
  <dgm:whole>
    <a:ln w="57150">
      <a:solidFill>
        <a:srgbClr val="00B05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96E179-FF32-4F45-B77F-796E72DEF2A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6F6573-16A7-4F18-A57C-478ECC8A536A}">
      <dgm:prSet phldrT="[Text]"/>
      <dgm:spPr>
        <a:solidFill>
          <a:schemeClr val="tx1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ব্যবসায়ের</a:t>
          </a:r>
          <a:r>
            <a: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উদ্দেশ্য</a:t>
          </a:r>
          <a:r>
            <a: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প্রকৃতি</a:t>
          </a:r>
          <a:endParaRPr lang="en-US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39503158-0E80-4E11-9E02-60D322E3C031}" type="parTrans" cxnId="{CEE04224-8D30-4200-B71A-D1D27E2AC846}">
      <dgm:prSet/>
      <dgm:spPr/>
      <dgm:t>
        <a:bodyPr/>
        <a:lstStyle/>
        <a:p>
          <a:endParaRPr lang="en-US"/>
        </a:p>
      </dgm:t>
    </dgm:pt>
    <dgm:pt modelId="{20AF18E8-EA53-410B-BF41-E286D0FBA9CD}" type="sibTrans" cxnId="{CEE04224-8D30-4200-B71A-D1D27E2AC846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E05F62BC-DA6E-4888-9874-121205DE652A}">
      <dgm:prSet phldrT="[Text]"/>
      <dgm:spPr>
        <a:solidFill>
          <a:srgbClr val="92D050"/>
        </a:solidFill>
        <a:ln w="57150"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ব্যবসায়ের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কার্যাবলী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নির্ধারণ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5ED19EA-475E-41C7-9379-ABCCF71ACE09}" type="parTrans" cxnId="{01479094-0884-4B16-9A2D-4E4A3ECFC5BD}">
      <dgm:prSet/>
      <dgm:spPr/>
      <dgm:t>
        <a:bodyPr/>
        <a:lstStyle/>
        <a:p>
          <a:endParaRPr lang="en-US"/>
        </a:p>
      </dgm:t>
    </dgm:pt>
    <dgm:pt modelId="{CD4828AB-5E26-4DEB-83BB-35FB76C7F49F}" type="sibTrans" cxnId="{01479094-0884-4B16-9A2D-4E4A3ECFC5BD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2CCEB2D6-21A5-4495-87B4-F8D696925E53}">
      <dgm:prSet phldrT="[Text]"/>
      <dgm:spPr>
        <a:noFill/>
        <a:ln>
          <a:solidFill>
            <a:schemeClr val="accent1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কার্যাবলীর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বিভাগ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B4368E5-49A5-44D6-ABB0-2E2C902C3C35}" type="parTrans" cxnId="{0D0E5296-0541-440D-ACBD-2D5D2FC39D9E}">
      <dgm:prSet/>
      <dgm:spPr/>
      <dgm:t>
        <a:bodyPr/>
        <a:lstStyle/>
        <a:p>
          <a:endParaRPr lang="en-US"/>
        </a:p>
      </dgm:t>
    </dgm:pt>
    <dgm:pt modelId="{DC5E90FC-BF7F-4E58-8534-A1BC83ED6AA7}" type="sibTrans" cxnId="{0D0E5296-0541-440D-ACBD-2D5D2FC39D9E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C4AC90BD-735D-42B2-8DC8-15626A67B7B5}">
      <dgm:prSet phldrT="[Text]"/>
      <dgm:spPr>
        <a:solidFill>
          <a:schemeClr val="bg2">
            <a:lumMod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err="1">
              <a:solidFill>
                <a:srgbClr val="FF0000"/>
              </a:solidFill>
            </a:rPr>
            <a:t>কর্তব্য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বন্টন</a:t>
          </a:r>
          <a:endParaRPr lang="en-US" dirty="0">
            <a:solidFill>
              <a:srgbClr val="FF0000"/>
            </a:solidFill>
          </a:endParaRPr>
        </a:p>
      </dgm:t>
    </dgm:pt>
    <dgm:pt modelId="{979FFED6-161C-4B00-8FA0-95CCAA67E636}" type="parTrans" cxnId="{B2FCCEAD-7DF7-4EAB-B91D-595B39911DDF}">
      <dgm:prSet/>
      <dgm:spPr/>
      <dgm:t>
        <a:bodyPr/>
        <a:lstStyle/>
        <a:p>
          <a:endParaRPr lang="en-US"/>
        </a:p>
      </dgm:t>
    </dgm:pt>
    <dgm:pt modelId="{B629F42B-4416-4A47-BCF8-5AAF9380F2E1}" type="sibTrans" cxnId="{B2FCCEAD-7DF7-4EAB-B91D-595B39911DDF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6D692EF9-A9CA-47AF-9C96-CC6EC81E2F12}">
      <dgm:prSet phldrT="[Text]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অধিকার</a:t>
          </a:r>
          <a:r>
            <a:rPr lang="en-US" dirty="0">
              <a:latin typeface="NikoshBAN" pitchFamily="2" charset="0"/>
              <a:cs typeface="NikoshBAN" pitchFamily="2" charset="0"/>
            </a:rPr>
            <a:t> ও </a:t>
          </a:r>
          <a:r>
            <a:rPr lang="en-US" dirty="0" err="1">
              <a:latin typeface="NikoshBAN" pitchFamily="2" charset="0"/>
              <a:cs typeface="NikoshBAN" pitchFamily="2" charset="0"/>
            </a:rPr>
            <a:t>ভার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বন্টন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E6359FE-336E-4EE3-90B8-4CE18B2D184D}" type="parTrans" cxnId="{66537FF8-4C9E-4B04-9154-9A445F00181D}">
      <dgm:prSet/>
      <dgm:spPr/>
      <dgm:t>
        <a:bodyPr/>
        <a:lstStyle/>
        <a:p>
          <a:endParaRPr lang="en-US"/>
        </a:p>
      </dgm:t>
    </dgm:pt>
    <dgm:pt modelId="{3AD7DB56-8A48-4D1D-8052-59521A2A1EB7}" type="sibTrans" cxnId="{66537FF8-4C9E-4B04-9154-9A445F00181D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7582B029-2DF8-4055-8864-72FCAB9F7A79}" type="pres">
      <dgm:prSet presAssocID="{5C96E179-FF32-4F45-B77F-796E72DEF2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924F0A-408E-4177-94D5-428B798BEFD0}" type="pres">
      <dgm:prSet presAssocID="{CF6F6573-16A7-4F18-A57C-478ECC8A536A}" presName="dummy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6CB5B5E-8DC5-4AC8-88C0-1920C45E9030}" type="pres">
      <dgm:prSet presAssocID="{CF6F6573-16A7-4F18-A57C-478ECC8A536A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DE505-3EC8-49DB-8AD7-DEF3E2AA9133}" type="pres">
      <dgm:prSet presAssocID="{20AF18E8-EA53-410B-BF41-E286D0FBA9CD}" presName="sibTrans" presStyleLbl="node1" presStyleIdx="0" presStyleCnt="5"/>
      <dgm:spPr/>
      <dgm:t>
        <a:bodyPr/>
        <a:lstStyle/>
        <a:p>
          <a:endParaRPr lang="en-US"/>
        </a:p>
      </dgm:t>
    </dgm:pt>
    <dgm:pt modelId="{A5821258-B289-4B18-94A2-A4A5FABF53DC}" type="pres">
      <dgm:prSet presAssocID="{E05F62BC-DA6E-4888-9874-121205DE652A}" presName="dummy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97793AC-0BF1-43F6-8C59-410E63CA8786}" type="pres">
      <dgm:prSet presAssocID="{E05F62BC-DA6E-4888-9874-121205DE652A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E1D14-19BE-4E62-A26B-E8697B2883CD}" type="pres">
      <dgm:prSet presAssocID="{CD4828AB-5E26-4DEB-83BB-35FB76C7F49F}" presName="sibTrans" presStyleLbl="node1" presStyleIdx="1" presStyleCnt="5"/>
      <dgm:spPr/>
      <dgm:t>
        <a:bodyPr/>
        <a:lstStyle/>
        <a:p>
          <a:endParaRPr lang="en-US"/>
        </a:p>
      </dgm:t>
    </dgm:pt>
    <dgm:pt modelId="{FCBFFEEB-FA71-46BA-9D63-32AF411BA653}" type="pres">
      <dgm:prSet presAssocID="{2CCEB2D6-21A5-4495-87B4-F8D696925E53}" presName="dummy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73813E4-61C6-4324-B760-4BF30EDB0C9C}" type="pres">
      <dgm:prSet presAssocID="{2CCEB2D6-21A5-4495-87B4-F8D696925E53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AEB587-AF31-4204-B91D-5F0B0857D76F}" type="pres">
      <dgm:prSet presAssocID="{DC5E90FC-BF7F-4E58-8534-A1BC83ED6AA7}" presName="sibTrans" presStyleLbl="node1" presStyleIdx="2" presStyleCnt="5"/>
      <dgm:spPr/>
      <dgm:t>
        <a:bodyPr/>
        <a:lstStyle/>
        <a:p>
          <a:endParaRPr lang="en-US"/>
        </a:p>
      </dgm:t>
    </dgm:pt>
    <dgm:pt modelId="{F8E97618-0520-49A2-BB9F-0EDBF43F0F0D}" type="pres">
      <dgm:prSet presAssocID="{C4AC90BD-735D-42B2-8DC8-15626A67B7B5}" presName="dummy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158F717-6B20-4E97-BFED-5EBC4A387228}" type="pres">
      <dgm:prSet presAssocID="{C4AC90BD-735D-42B2-8DC8-15626A67B7B5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E34C2-62A1-4407-9551-6D5B74F19C5A}" type="pres">
      <dgm:prSet presAssocID="{B629F42B-4416-4A47-BCF8-5AAF9380F2E1}" presName="sibTrans" presStyleLbl="node1" presStyleIdx="3" presStyleCnt="5"/>
      <dgm:spPr/>
      <dgm:t>
        <a:bodyPr/>
        <a:lstStyle/>
        <a:p>
          <a:endParaRPr lang="en-US"/>
        </a:p>
      </dgm:t>
    </dgm:pt>
    <dgm:pt modelId="{C91FBA5F-A909-4CC9-AE83-23A33612F336}" type="pres">
      <dgm:prSet presAssocID="{6D692EF9-A9CA-47AF-9C96-CC6EC81E2F12}" presName="dummy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FBCA5B7-EB83-4EDE-88B1-DA4296CF2F05}" type="pres">
      <dgm:prSet presAssocID="{6D692EF9-A9CA-47AF-9C96-CC6EC81E2F12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E1E29-0520-4D25-90A4-0DD471E0D0D3}" type="pres">
      <dgm:prSet presAssocID="{3AD7DB56-8A48-4D1D-8052-59521A2A1EB7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1CD6534F-0481-4B10-86A3-392ED43F9C43}" type="presOf" srcId="{5C96E179-FF32-4F45-B77F-796E72DEF2AF}" destId="{7582B029-2DF8-4055-8864-72FCAB9F7A79}" srcOrd="0" destOrd="0" presId="urn:microsoft.com/office/officeart/2005/8/layout/cycle1"/>
    <dgm:cxn modelId="{53CCC00E-C451-4923-A2CF-E3C154723044}" type="presOf" srcId="{20AF18E8-EA53-410B-BF41-E286D0FBA9CD}" destId="{B93DE505-3EC8-49DB-8AD7-DEF3E2AA9133}" srcOrd="0" destOrd="0" presId="urn:microsoft.com/office/officeart/2005/8/layout/cycle1"/>
    <dgm:cxn modelId="{9829F1F8-9E7E-4FC9-B0FB-715ECFEB82A7}" type="presOf" srcId="{6D692EF9-A9CA-47AF-9C96-CC6EC81E2F12}" destId="{5FBCA5B7-EB83-4EDE-88B1-DA4296CF2F05}" srcOrd="0" destOrd="0" presId="urn:microsoft.com/office/officeart/2005/8/layout/cycle1"/>
    <dgm:cxn modelId="{E67C7CEC-F3BF-4FC3-91ED-5E57AB434AC9}" type="presOf" srcId="{E05F62BC-DA6E-4888-9874-121205DE652A}" destId="{C97793AC-0BF1-43F6-8C59-410E63CA8786}" srcOrd="0" destOrd="0" presId="urn:microsoft.com/office/officeart/2005/8/layout/cycle1"/>
    <dgm:cxn modelId="{66537FF8-4C9E-4B04-9154-9A445F00181D}" srcId="{5C96E179-FF32-4F45-B77F-796E72DEF2AF}" destId="{6D692EF9-A9CA-47AF-9C96-CC6EC81E2F12}" srcOrd="4" destOrd="0" parTransId="{9E6359FE-336E-4EE3-90B8-4CE18B2D184D}" sibTransId="{3AD7DB56-8A48-4D1D-8052-59521A2A1EB7}"/>
    <dgm:cxn modelId="{01479094-0884-4B16-9A2D-4E4A3ECFC5BD}" srcId="{5C96E179-FF32-4F45-B77F-796E72DEF2AF}" destId="{E05F62BC-DA6E-4888-9874-121205DE652A}" srcOrd="1" destOrd="0" parTransId="{65ED19EA-475E-41C7-9379-ABCCF71ACE09}" sibTransId="{CD4828AB-5E26-4DEB-83BB-35FB76C7F49F}"/>
    <dgm:cxn modelId="{DF6BB465-19D6-4F2F-BBCF-35FE58804070}" type="presOf" srcId="{2CCEB2D6-21A5-4495-87B4-F8D696925E53}" destId="{673813E4-61C6-4324-B760-4BF30EDB0C9C}" srcOrd="0" destOrd="0" presId="urn:microsoft.com/office/officeart/2005/8/layout/cycle1"/>
    <dgm:cxn modelId="{B2FCCEAD-7DF7-4EAB-B91D-595B39911DDF}" srcId="{5C96E179-FF32-4F45-B77F-796E72DEF2AF}" destId="{C4AC90BD-735D-42B2-8DC8-15626A67B7B5}" srcOrd="3" destOrd="0" parTransId="{979FFED6-161C-4B00-8FA0-95CCAA67E636}" sibTransId="{B629F42B-4416-4A47-BCF8-5AAF9380F2E1}"/>
    <dgm:cxn modelId="{CEE04224-8D30-4200-B71A-D1D27E2AC846}" srcId="{5C96E179-FF32-4F45-B77F-796E72DEF2AF}" destId="{CF6F6573-16A7-4F18-A57C-478ECC8A536A}" srcOrd="0" destOrd="0" parTransId="{39503158-0E80-4E11-9E02-60D322E3C031}" sibTransId="{20AF18E8-EA53-410B-BF41-E286D0FBA9CD}"/>
    <dgm:cxn modelId="{34D5DE72-9CC9-48AB-93F3-BC467839D543}" type="presOf" srcId="{B629F42B-4416-4A47-BCF8-5AAF9380F2E1}" destId="{59EE34C2-62A1-4407-9551-6D5B74F19C5A}" srcOrd="0" destOrd="0" presId="urn:microsoft.com/office/officeart/2005/8/layout/cycle1"/>
    <dgm:cxn modelId="{2E18914E-8FAC-4206-B0A9-283262F212E4}" type="presOf" srcId="{CF6F6573-16A7-4F18-A57C-478ECC8A536A}" destId="{46CB5B5E-8DC5-4AC8-88C0-1920C45E9030}" srcOrd="0" destOrd="0" presId="urn:microsoft.com/office/officeart/2005/8/layout/cycle1"/>
    <dgm:cxn modelId="{9DFCF1A8-DD56-4323-BBDD-34DCB04CE657}" type="presOf" srcId="{3AD7DB56-8A48-4D1D-8052-59521A2A1EB7}" destId="{AD3E1E29-0520-4D25-90A4-0DD471E0D0D3}" srcOrd="0" destOrd="0" presId="urn:microsoft.com/office/officeart/2005/8/layout/cycle1"/>
    <dgm:cxn modelId="{D645B763-3C92-46A4-AE7D-DBC76E2080E5}" type="presOf" srcId="{CD4828AB-5E26-4DEB-83BB-35FB76C7F49F}" destId="{23AE1D14-19BE-4E62-A26B-E8697B2883CD}" srcOrd="0" destOrd="0" presId="urn:microsoft.com/office/officeart/2005/8/layout/cycle1"/>
    <dgm:cxn modelId="{6583C9A1-B984-4923-B990-7079DC167182}" type="presOf" srcId="{DC5E90FC-BF7F-4E58-8534-A1BC83ED6AA7}" destId="{BBAEB587-AF31-4204-B91D-5F0B0857D76F}" srcOrd="0" destOrd="0" presId="urn:microsoft.com/office/officeart/2005/8/layout/cycle1"/>
    <dgm:cxn modelId="{0D0E5296-0541-440D-ACBD-2D5D2FC39D9E}" srcId="{5C96E179-FF32-4F45-B77F-796E72DEF2AF}" destId="{2CCEB2D6-21A5-4495-87B4-F8D696925E53}" srcOrd="2" destOrd="0" parTransId="{8B4368E5-49A5-44D6-ABB0-2E2C902C3C35}" sibTransId="{DC5E90FC-BF7F-4E58-8534-A1BC83ED6AA7}"/>
    <dgm:cxn modelId="{1BA73B46-DD12-4516-AEE4-21E1A7C2B5DE}" type="presOf" srcId="{C4AC90BD-735D-42B2-8DC8-15626A67B7B5}" destId="{D158F717-6B20-4E97-BFED-5EBC4A387228}" srcOrd="0" destOrd="0" presId="urn:microsoft.com/office/officeart/2005/8/layout/cycle1"/>
    <dgm:cxn modelId="{ECA7E61C-9348-47C1-94AC-E9AFCC899459}" type="presParOf" srcId="{7582B029-2DF8-4055-8864-72FCAB9F7A79}" destId="{06924F0A-408E-4177-94D5-428B798BEFD0}" srcOrd="0" destOrd="0" presId="urn:microsoft.com/office/officeart/2005/8/layout/cycle1"/>
    <dgm:cxn modelId="{78B8B5F3-AEC9-4FE7-8E1E-BE45C4530575}" type="presParOf" srcId="{7582B029-2DF8-4055-8864-72FCAB9F7A79}" destId="{46CB5B5E-8DC5-4AC8-88C0-1920C45E9030}" srcOrd="1" destOrd="0" presId="urn:microsoft.com/office/officeart/2005/8/layout/cycle1"/>
    <dgm:cxn modelId="{2268F731-A3E5-4918-AFF4-615E8762522A}" type="presParOf" srcId="{7582B029-2DF8-4055-8864-72FCAB9F7A79}" destId="{B93DE505-3EC8-49DB-8AD7-DEF3E2AA9133}" srcOrd="2" destOrd="0" presId="urn:microsoft.com/office/officeart/2005/8/layout/cycle1"/>
    <dgm:cxn modelId="{16652EB3-59D0-40F2-B1B6-65F0C25EF02A}" type="presParOf" srcId="{7582B029-2DF8-4055-8864-72FCAB9F7A79}" destId="{A5821258-B289-4B18-94A2-A4A5FABF53DC}" srcOrd="3" destOrd="0" presId="urn:microsoft.com/office/officeart/2005/8/layout/cycle1"/>
    <dgm:cxn modelId="{F69A4278-02D2-44EB-A45F-19C8D32769D8}" type="presParOf" srcId="{7582B029-2DF8-4055-8864-72FCAB9F7A79}" destId="{C97793AC-0BF1-43F6-8C59-410E63CA8786}" srcOrd="4" destOrd="0" presId="urn:microsoft.com/office/officeart/2005/8/layout/cycle1"/>
    <dgm:cxn modelId="{D05BCE91-3C1A-4347-8749-9914F88EC3AD}" type="presParOf" srcId="{7582B029-2DF8-4055-8864-72FCAB9F7A79}" destId="{23AE1D14-19BE-4E62-A26B-E8697B2883CD}" srcOrd="5" destOrd="0" presId="urn:microsoft.com/office/officeart/2005/8/layout/cycle1"/>
    <dgm:cxn modelId="{C17CF911-A92C-4215-B028-6CCAC5114D70}" type="presParOf" srcId="{7582B029-2DF8-4055-8864-72FCAB9F7A79}" destId="{FCBFFEEB-FA71-46BA-9D63-32AF411BA653}" srcOrd="6" destOrd="0" presId="urn:microsoft.com/office/officeart/2005/8/layout/cycle1"/>
    <dgm:cxn modelId="{B93E0C6B-4AB2-40CA-882F-D482D43A1E12}" type="presParOf" srcId="{7582B029-2DF8-4055-8864-72FCAB9F7A79}" destId="{673813E4-61C6-4324-B760-4BF30EDB0C9C}" srcOrd="7" destOrd="0" presId="urn:microsoft.com/office/officeart/2005/8/layout/cycle1"/>
    <dgm:cxn modelId="{85B653F5-4356-44EA-98CD-5DD98058ECAB}" type="presParOf" srcId="{7582B029-2DF8-4055-8864-72FCAB9F7A79}" destId="{BBAEB587-AF31-4204-B91D-5F0B0857D76F}" srcOrd="8" destOrd="0" presId="urn:microsoft.com/office/officeart/2005/8/layout/cycle1"/>
    <dgm:cxn modelId="{CFA0DF51-ACB9-4896-ABA8-39A93B9D8301}" type="presParOf" srcId="{7582B029-2DF8-4055-8864-72FCAB9F7A79}" destId="{F8E97618-0520-49A2-BB9F-0EDBF43F0F0D}" srcOrd="9" destOrd="0" presId="urn:microsoft.com/office/officeart/2005/8/layout/cycle1"/>
    <dgm:cxn modelId="{AA01549E-43A0-48FD-88F6-3E48F92C7EDF}" type="presParOf" srcId="{7582B029-2DF8-4055-8864-72FCAB9F7A79}" destId="{D158F717-6B20-4E97-BFED-5EBC4A387228}" srcOrd="10" destOrd="0" presId="urn:microsoft.com/office/officeart/2005/8/layout/cycle1"/>
    <dgm:cxn modelId="{AC49DA04-0E4A-4D9C-B044-B1D4C02EF882}" type="presParOf" srcId="{7582B029-2DF8-4055-8864-72FCAB9F7A79}" destId="{59EE34C2-62A1-4407-9551-6D5B74F19C5A}" srcOrd="11" destOrd="0" presId="urn:microsoft.com/office/officeart/2005/8/layout/cycle1"/>
    <dgm:cxn modelId="{696A7DBC-9478-4A86-A4CA-D7DB83347689}" type="presParOf" srcId="{7582B029-2DF8-4055-8864-72FCAB9F7A79}" destId="{C91FBA5F-A909-4CC9-AE83-23A33612F336}" srcOrd="12" destOrd="0" presId="urn:microsoft.com/office/officeart/2005/8/layout/cycle1"/>
    <dgm:cxn modelId="{672C176A-9A56-4F05-A099-71C584B3C9F7}" type="presParOf" srcId="{7582B029-2DF8-4055-8864-72FCAB9F7A79}" destId="{5FBCA5B7-EB83-4EDE-88B1-DA4296CF2F05}" srcOrd="13" destOrd="0" presId="urn:microsoft.com/office/officeart/2005/8/layout/cycle1"/>
    <dgm:cxn modelId="{EFE44F0F-62C3-49BF-8B70-9A9391A7E685}" type="presParOf" srcId="{7582B029-2DF8-4055-8864-72FCAB9F7A79}" destId="{AD3E1E29-0520-4D25-90A4-0DD471E0D0D3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824B3-0C67-4E30-93F8-15CBDE483169}">
      <dsp:nvSpPr>
        <dsp:cNvPr id="0" name=""/>
        <dsp:cNvSpPr/>
      </dsp:nvSpPr>
      <dsp:spPr>
        <a:xfrm>
          <a:off x="3048000" y="1981198"/>
          <a:ext cx="1828798" cy="17526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itchFamily="2" charset="0"/>
              <a:cs typeface="NikoshBAN" pitchFamily="2" charset="0"/>
            </a:rPr>
            <a:t>উৎপাদনের</a:t>
          </a:r>
          <a:r>
            <a:rPr lang="en-US" sz="28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>
              <a:latin typeface="NikoshBAN" pitchFamily="2" charset="0"/>
              <a:cs typeface="NikoshBAN" pitchFamily="2" charset="0"/>
            </a:rPr>
            <a:t>উপকরণ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315821" y="2237861"/>
        <a:ext cx="1293156" cy="1239277"/>
      </dsp:txXfrm>
    </dsp:sp>
    <dsp:sp modelId="{F85388D1-1952-4AC7-ADEA-125637D1C8A8}">
      <dsp:nvSpPr>
        <dsp:cNvPr id="0" name=""/>
        <dsp:cNvSpPr/>
      </dsp:nvSpPr>
      <dsp:spPr>
        <a:xfrm rot="16200000">
          <a:off x="3836048" y="1494717"/>
          <a:ext cx="252702" cy="51046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3873954" y="1634717"/>
        <a:ext cx="176891" cy="306280"/>
      </dsp:txXfrm>
    </dsp:sp>
    <dsp:sp modelId="{DA8FA363-D25E-4647-A320-9D61C6358343}">
      <dsp:nvSpPr>
        <dsp:cNvPr id="0" name=""/>
        <dsp:cNvSpPr/>
      </dsp:nvSpPr>
      <dsp:spPr>
        <a:xfrm>
          <a:off x="3211710" y="3023"/>
          <a:ext cx="1501378" cy="1501378"/>
        </a:xfrm>
        <a:prstGeom prst="ellipse">
          <a:avLst/>
        </a:prstGeom>
        <a:solidFill>
          <a:schemeClr val="tx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BAN" pitchFamily="2" charset="0"/>
              <a:cs typeface="NikoshBAN" pitchFamily="2" charset="0"/>
            </a:rPr>
            <a:t>ভূমি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3431582" y="222895"/>
        <a:ext cx="1061634" cy="1061634"/>
      </dsp:txXfrm>
    </dsp:sp>
    <dsp:sp modelId="{89A12118-41FA-4BC2-9A00-66E9B7B507F2}">
      <dsp:nvSpPr>
        <dsp:cNvPr id="0" name=""/>
        <dsp:cNvSpPr/>
      </dsp:nvSpPr>
      <dsp:spPr>
        <a:xfrm>
          <a:off x="4973313" y="2602265"/>
          <a:ext cx="232510" cy="510468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973313" y="2704359"/>
        <a:ext cx="162757" cy="306280"/>
      </dsp:txXfrm>
    </dsp:sp>
    <dsp:sp modelId="{2B219222-EFC8-413C-9417-4B9A073431C9}">
      <dsp:nvSpPr>
        <dsp:cNvPr id="0" name=""/>
        <dsp:cNvSpPr/>
      </dsp:nvSpPr>
      <dsp:spPr>
        <a:xfrm>
          <a:off x="5315498" y="2106810"/>
          <a:ext cx="1501378" cy="1501378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BAN" pitchFamily="2" charset="0"/>
              <a:cs typeface="NikoshBAN" pitchFamily="2" charset="0"/>
            </a:rPr>
            <a:t>শ্রম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5535370" y="2326682"/>
        <a:ext cx="1061634" cy="1061634"/>
      </dsp:txXfrm>
    </dsp:sp>
    <dsp:sp modelId="{EA1D7276-7FE9-411E-85AA-350DBE9E1167}">
      <dsp:nvSpPr>
        <dsp:cNvPr id="0" name=""/>
        <dsp:cNvSpPr/>
      </dsp:nvSpPr>
      <dsp:spPr>
        <a:xfrm rot="5400000">
          <a:off x="3836048" y="3709814"/>
          <a:ext cx="252702" cy="510468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3873954" y="3774003"/>
        <a:ext cx="176891" cy="306280"/>
      </dsp:txXfrm>
    </dsp:sp>
    <dsp:sp modelId="{DB2D1A8A-D1BA-4C21-939D-DC1A94CA8E67}">
      <dsp:nvSpPr>
        <dsp:cNvPr id="0" name=""/>
        <dsp:cNvSpPr/>
      </dsp:nvSpPr>
      <dsp:spPr>
        <a:xfrm>
          <a:off x="3211710" y="4210598"/>
          <a:ext cx="1501378" cy="1501378"/>
        </a:xfrm>
        <a:prstGeom prst="ellipse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431582" y="4430470"/>
        <a:ext cx="1061634" cy="1061634"/>
      </dsp:txXfrm>
    </dsp:sp>
    <dsp:sp modelId="{C5753E00-78D5-483C-8860-07892B7C6732}">
      <dsp:nvSpPr>
        <dsp:cNvPr id="0" name=""/>
        <dsp:cNvSpPr/>
      </dsp:nvSpPr>
      <dsp:spPr>
        <a:xfrm rot="10879191">
          <a:off x="2688013" y="2575837"/>
          <a:ext cx="254621" cy="510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2764389" y="2678811"/>
        <a:ext cx="178235" cy="306280"/>
      </dsp:txXfrm>
    </dsp:sp>
    <dsp:sp modelId="{27E25383-9832-4602-A99A-FDBA91D860FC}">
      <dsp:nvSpPr>
        <dsp:cNvPr id="0" name=""/>
        <dsp:cNvSpPr/>
      </dsp:nvSpPr>
      <dsp:spPr>
        <a:xfrm>
          <a:off x="1066795" y="2057392"/>
          <a:ext cx="1501378" cy="1501378"/>
        </a:xfrm>
        <a:prstGeom prst="ellipse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latin typeface="NikoshBAN" pitchFamily="2" charset="0"/>
              <a:cs typeface="NikoshBAN" pitchFamily="2" charset="0"/>
            </a:rPr>
            <a:t>সংগঠন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1286667" y="2277264"/>
        <a:ext cx="1061634" cy="1061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B5B5E-8DC5-4AC8-88C0-1920C45E9030}">
      <dsp:nvSpPr>
        <dsp:cNvPr id="0" name=""/>
        <dsp:cNvSpPr/>
      </dsp:nvSpPr>
      <dsp:spPr>
        <a:xfrm>
          <a:off x="4242324" y="37497"/>
          <a:ext cx="1300757" cy="1300757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ব্যবসায়ের</a:t>
          </a:r>
          <a:r>
            <a:rPr lang="en-US" sz="3000" kern="1200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উদ্দেশ্য</a:t>
          </a:r>
          <a:r>
            <a:rPr lang="en-US" sz="3000" kern="1200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3000" kern="1200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প্রকৃতি</a:t>
          </a:r>
          <a:endParaRPr lang="en-US" sz="30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4242324" y="37497"/>
        <a:ext cx="1300757" cy="1300757"/>
      </dsp:txXfrm>
    </dsp:sp>
    <dsp:sp modelId="{B93DE505-3EC8-49DB-8AD7-DEF3E2AA9133}">
      <dsp:nvSpPr>
        <dsp:cNvPr id="0" name=""/>
        <dsp:cNvSpPr/>
      </dsp:nvSpPr>
      <dsp:spPr>
        <a:xfrm>
          <a:off x="1178612" y="-597"/>
          <a:ext cx="4881774" cy="4881774"/>
        </a:xfrm>
        <a:prstGeom prst="circularArrow">
          <a:avLst>
            <a:gd name="adj1" fmla="val 5196"/>
            <a:gd name="adj2" fmla="val 335596"/>
            <a:gd name="adj3" fmla="val 21294532"/>
            <a:gd name="adj4" fmla="val 19765108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7793AC-0BF1-43F6-8C59-410E63CA8786}">
      <dsp:nvSpPr>
        <dsp:cNvPr id="0" name=""/>
        <dsp:cNvSpPr/>
      </dsp:nvSpPr>
      <dsp:spPr>
        <a:xfrm>
          <a:off x="5029206" y="2459273"/>
          <a:ext cx="1300757" cy="1300757"/>
        </a:xfrm>
        <a:prstGeom prst="rect">
          <a:avLst/>
        </a:prstGeom>
        <a:solidFill>
          <a:srgbClr val="92D050"/>
        </a:solidFill>
        <a:ln w="57150"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NikoshBAN" pitchFamily="2" charset="0"/>
              <a:cs typeface="NikoshBAN" pitchFamily="2" charset="0"/>
            </a:rPr>
            <a:t>ব্যবসায়ের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কার্যাবলী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নির্ধারণ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5029206" y="2459273"/>
        <a:ext cx="1300757" cy="1300757"/>
      </dsp:txXfrm>
    </dsp:sp>
    <dsp:sp modelId="{23AE1D14-19BE-4E62-A26B-E8697B2883CD}">
      <dsp:nvSpPr>
        <dsp:cNvPr id="0" name=""/>
        <dsp:cNvSpPr/>
      </dsp:nvSpPr>
      <dsp:spPr>
        <a:xfrm>
          <a:off x="1178612" y="-597"/>
          <a:ext cx="4881774" cy="4881774"/>
        </a:xfrm>
        <a:prstGeom prst="circularArrow">
          <a:avLst>
            <a:gd name="adj1" fmla="val 5196"/>
            <a:gd name="adj2" fmla="val 335596"/>
            <a:gd name="adj3" fmla="val 4016035"/>
            <a:gd name="adj4" fmla="val 2252205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813E4-61C6-4324-B760-4BF30EDB0C9C}">
      <dsp:nvSpPr>
        <dsp:cNvPr id="0" name=""/>
        <dsp:cNvSpPr/>
      </dsp:nvSpPr>
      <dsp:spPr>
        <a:xfrm>
          <a:off x="2969121" y="3956013"/>
          <a:ext cx="1300757" cy="1300757"/>
        </a:xfrm>
        <a:prstGeom prst="rect">
          <a:avLst/>
        </a:prstGeom>
        <a:noFill/>
        <a:ln>
          <a:solidFill>
            <a:schemeClr val="accent1">
              <a:lumMod val="75000"/>
            </a:schemeClr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NikoshBAN" pitchFamily="2" charset="0"/>
              <a:cs typeface="NikoshBAN" pitchFamily="2" charset="0"/>
            </a:rPr>
            <a:t>কার্যাবলীর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বিভাগ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2969121" y="3956013"/>
        <a:ext cx="1300757" cy="1300757"/>
      </dsp:txXfrm>
    </dsp:sp>
    <dsp:sp modelId="{BBAEB587-AF31-4204-B91D-5F0B0857D76F}">
      <dsp:nvSpPr>
        <dsp:cNvPr id="0" name=""/>
        <dsp:cNvSpPr/>
      </dsp:nvSpPr>
      <dsp:spPr>
        <a:xfrm>
          <a:off x="1178612" y="-597"/>
          <a:ext cx="4881774" cy="4881774"/>
        </a:xfrm>
        <a:prstGeom prst="circularArrow">
          <a:avLst>
            <a:gd name="adj1" fmla="val 5196"/>
            <a:gd name="adj2" fmla="val 335596"/>
            <a:gd name="adj3" fmla="val 8212199"/>
            <a:gd name="adj4" fmla="val 6448368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8F717-6B20-4E97-BFED-5EBC4A387228}">
      <dsp:nvSpPr>
        <dsp:cNvPr id="0" name=""/>
        <dsp:cNvSpPr/>
      </dsp:nvSpPr>
      <dsp:spPr>
        <a:xfrm>
          <a:off x="909035" y="2459273"/>
          <a:ext cx="1300757" cy="1300757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FF0000"/>
              </a:solidFill>
            </a:rPr>
            <a:t>কর্তব্য</a:t>
          </a:r>
          <a:r>
            <a:rPr lang="en-US" sz="3000" kern="1200" dirty="0">
              <a:solidFill>
                <a:srgbClr val="FF0000"/>
              </a:solidFill>
            </a:rPr>
            <a:t> </a:t>
          </a:r>
          <a:r>
            <a:rPr lang="en-US" sz="3000" kern="1200" dirty="0" err="1">
              <a:solidFill>
                <a:srgbClr val="FF0000"/>
              </a:solidFill>
            </a:rPr>
            <a:t>বন্টন</a:t>
          </a:r>
          <a:endParaRPr lang="en-US" sz="3000" kern="1200" dirty="0">
            <a:solidFill>
              <a:srgbClr val="FF0000"/>
            </a:solidFill>
          </a:endParaRPr>
        </a:p>
      </dsp:txBody>
      <dsp:txXfrm>
        <a:off x="909035" y="2459273"/>
        <a:ext cx="1300757" cy="1300757"/>
      </dsp:txXfrm>
    </dsp:sp>
    <dsp:sp modelId="{59EE34C2-62A1-4407-9551-6D5B74F19C5A}">
      <dsp:nvSpPr>
        <dsp:cNvPr id="0" name=""/>
        <dsp:cNvSpPr/>
      </dsp:nvSpPr>
      <dsp:spPr>
        <a:xfrm>
          <a:off x="1178612" y="-597"/>
          <a:ext cx="4881774" cy="4881774"/>
        </a:xfrm>
        <a:prstGeom prst="circularArrow">
          <a:avLst>
            <a:gd name="adj1" fmla="val 5196"/>
            <a:gd name="adj2" fmla="val 335596"/>
            <a:gd name="adj3" fmla="val 12299295"/>
            <a:gd name="adj4" fmla="val 10769872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CA5B7-EB83-4EDE-88B1-DA4296CF2F05}">
      <dsp:nvSpPr>
        <dsp:cNvPr id="0" name=""/>
        <dsp:cNvSpPr/>
      </dsp:nvSpPr>
      <dsp:spPr>
        <a:xfrm>
          <a:off x="1695918" y="37497"/>
          <a:ext cx="1300757" cy="130075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NikoshBAN" pitchFamily="2" charset="0"/>
              <a:cs typeface="NikoshBAN" pitchFamily="2" charset="0"/>
            </a:rPr>
            <a:t>অধিকার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ভার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বন্টন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1695918" y="37497"/>
        <a:ext cx="1300757" cy="1300757"/>
      </dsp:txXfrm>
    </dsp:sp>
    <dsp:sp modelId="{AD3E1E29-0520-4D25-90A4-0DD471E0D0D3}">
      <dsp:nvSpPr>
        <dsp:cNvPr id="0" name=""/>
        <dsp:cNvSpPr/>
      </dsp:nvSpPr>
      <dsp:spPr>
        <a:xfrm>
          <a:off x="1178612" y="-597"/>
          <a:ext cx="4881774" cy="4881774"/>
        </a:xfrm>
        <a:prstGeom prst="circularArrow">
          <a:avLst>
            <a:gd name="adj1" fmla="val 5196"/>
            <a:gd name="adj2" fmla="val 335596"/>
            <a:gd name="adj3" fmla="val 16867020"/>
            <a:gd name="adj4" fmla="val 15197384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CA505-107E-4568-B0B2-4FD3E2BB2B87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10262-0BB7-433E-9264-9D216102F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4861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10262-0BB7-433E-9264-9D216102FF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25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মূল্যায়নের</a:t>
            </a:r>
            <a:r>
              <a:rPr lang="en-US" baseline="0" dirty="0"/>
              <a:t> </a:t>
            </a:r>
            <a:r>
              <a:rPr lang="en-US" baseline="0" dirty="0" err="1"/>
              <a:t>প্রশ্নে</a:t>
            </a:r>
            <a:r>
              <a:rPr lang="en-US" baseline="0" dirty="0"/>
              <a:t> </a:t>
            </a:r>
            <a:r>
              <a:rPr lang="en-US" baseline="0" dirty="0" err="1"/>
              <a:t>ট্রিগার-এর</a:t>
            </a:r>
            <a:r>
              <a:rPr lang="en-US" baseline="0" dirty="0"/>
              <a:t> </a:t>
            </a:r>
            <a:r>
              <a:rPr lang="en-US" baseline="0" dirty="0" err="1"/>
              <a:t>ব্যবহার</a:t>
            </a:r>
            <a:r>
              <a:rPr lang="en-US" baseline="0" dirty="0"/>
              <a:t> </a:t>
            </a:r>
            <a:r>
              <a:rPr lang="en-US" baseline="0" dirty="0" err="1"/>
              <a:t>করা</a:t>
            </a:r>
            <a:r>
              <a:rPr lang="en-US" baseline="0" dirty="0"/>
              <a:t> </a:t>
            </a:r>
            <a:r>
              <a:rPr lang="en-US" baseline="0" dirty="0" err="1"/>
              <a:t>হয়েছে।স্লাইড</a:t>
            </a:r>
            <a:r>
              <a:rPr lang="en-US" baseline="0" dirty="0"/>
              <a:t> </a:t>
            </a:r>
            <a:r>
              <a:rPr lang="en-US" baseline="0" dirty="0" err="1"/>
              <a:t>শো</a:t>
            </a:r>
            <a:r>
              <a:rPr lang="en-US" baseline="0" dirty="0"/>
              <a:t> </a:t>
            </a:r>
            <a:r>
              <a:rPr lang="en-US" baseline="0" dirty="0" err="1"/>
              <a:t>দিয়ে</a:t>
            </a:r>
            <a:r>
              <a:rPr lang="en-US" baseline="0" dirty="0"/>
              <a:t> ১টি </a:t>
            </a:r>
            <a:r>
              <a:rPr lang="en-US" baseline="0" dirty="0" err="1"/>
              <a:t>১টি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৪টি </a:t>
            </a:r>
            <a:r>
              <a:rPr lang="en-US" baseline="0" dirty="0" err="1"/>
              <a:t>অপশনে</a:t>
            </a:r>
            <a:r>
              <a:rPr lang="en-US" baseline="0" dirty="0"/>
              <a:t> </a:t>
            </a:r>
            <a:r>
              <a:rPr lang="en-US" baseline="0" dirty="0" err="1"/>
              <a:t>ক্লিক</a:t>
            </a:r>
            <a:r>
              <a:rPr lang="en-US" baseline="0" dirty="0"/>
              <a:t> </a:t>
            </a:r>
            <a:r>
              <a:rPr lang="en-US" baseline="0" dirty="0" err="1"/>
              <a:t>করলে</a:t>
            </a:r>
            <a:r>
              <a:rPr lang="en-US" baseline="0" dirty="0"/>
              <a:t> </a:t>
            </a:r>
            <a:r>
              <a:rPr lang="en-US" baseline="0" dirty="0" err="1"/>
              <a:t>সঠিক</a:t>
            </a:r>
            <a:r>
              <a:rPr lang="en-US" baseline="0" dirty="0"/>
              <a:t> </a:t>
            </a:r>
            <a:r>
              <a:rPr lang="en-US" baseline="0" dirty="0" err="1"/>
              <a:t>উত্তর</a:t>
            </a:r>
            <a:r>
              <a:rPr lang="en-US" baseline="0" dirty="0"/>
              <a:t> </a:t>
            </a:r>
            <a:r>
              <a:rPr lang="en-US" baseline="0" dirty="0" err="1"/>
              <a:t>জানা</a:t>
            </a:r>
            <a:r>
              <a:rPr lang="en-US" baseline="0" dirty="0"/>
              <a:t> </a:t>
            </a:r>
            <a:r>
              <a:rPr lang="en-US" baseline="0" dirty="0" err="1"/>
              <a:t>যাবে</a:t>
            </a:r>
            <a:r>
              <a:rPr lang="en-US" baseline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188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মূল্যায়নের</a:t>
            </a:r>
            <a:r>
              <a:rPr lang="en-US" baseline="0" dirty="0"/>
              <a:t> </a:t>
            </a:r>
            <a:r>
              <a:rPr lang="en-US" baseline="0" dirty="0" err="1"/>
              <a:t>প্রশ্নে</a:t>
            </a:r>
            <a:r>
              <a:rPr lang="en-US" baseline="0" dirty="0"/>
              <a:t> </a:t>
            </a:r>
            <a:r>
              <a:rPr lang="en-US" baseline="0" dirty="0" err="1"/>
              <a:t>ট্রিগার-এর</a:t>
            </a:r>
            <a:r>
              <a:rPr lang="en-US" baseline="0" dirty="0"/>
              <a:t> </a:t>
            </a:r>
            <a:r>
              <a:rPr lang="en-US" baseline="0" dirty="0" err="1"/>
              <a:t>ব্যবহার</a:t>
            </a:r>
            <a:r>
              <a:rPr lang="en-US" baseline="0" dirty="0"/>
              <a:t> </a:t>
            </a:r>
            <a:r>
              <a:rPr lang="en-US" baseline="0" dirty="0" err="1"/>
              <a:t>করা</a:t>
            </a:r>
            <a:r>
              <a:rPr lang="en-US" baseline="0" dirty="0"/>
              <a:t> </a:t>
            </a:r>
            <a:r>
              <a:rPr lang="en-US" baseline="0" dirty="0" err="1"/>
              <a:t>হয়েছে।স্লাইড</a:t>
            </a:r>
            <a:r>
              <a:rPr lang="en-US" baseline="0" dirty="0"/>
              <a:t> </a:t>
            </a:r>
            <a:r>
              <a:rPr lang="en-US" baseline="0" dirty="0" err="1"/>
              <a:t>শো</a:t>
            </a:r>
            <a:r>
              <a:rPr lang="en-US" baseline="0" dirty="0"/>
              <a:t> </a:t>
            </a:r>
            <a:r>
              <a:rPr lang="en-US" baseline="0" dirty="0" err="1"/>
              <a:t>দিয়ে</a:t>
            </a:r>
            <a:r>
              <a:rPr lang="en-US" baseline="0" dirty="0"/>
              <a:t> ১টি </a:t>
            </a:r>
            <a:r>
              <a:rPr lang="en-US" baseline="0" dirty="0" err="1"/>
              <a:t>১টি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৪টি </a:t>
            </a:r>
            <a:r>
              <a:rPr lang="en-US" baseline="0" dirty="0" err="1"/>
              <a:t>অপশনে</a:t>
            </a:r>
            <a:r>
              <a:rPr lang="en-US" baseline="0" dirty="0"/>
              <a:t> </a:t>
            </a:r>
            <a:r>
              <a:rPr lang="en-US" baseline="0" dirty="0" err="1"/>
              <a:t>ক্লিক</a:t>
            </a:r>
            <a:r>
              <a:rPr lang="en-US" baseline="0" dirty="0"/>
              <a:t> </a:t>
            </a:r>
            <a:r>
              <a:rPr lang="en-US" baseline="0" dirty="0" err="1"/>
              <a:t>করলে</a:t>
            </a:r>
            <a:r>
              <a:rPr lang="en-US" baseline="0" dirty="0"/>
              <a:t> </a:t>
            </a:r>
            <a:r>
              <a:rPr lang="en-US" baseline="0" dirty="0" err="1"/>
              <a:t>সঠিক</a:t>
            </a:r>
            <a:r>
              <a:rPr lang="en-US" baseline="0" dirty="0"/>
              <a:t> </a:t>
            </a:r>
            <a:r>
              <a:rPr lang="en-US" baseline="0" dirty="0" err="1"/>
              <a:t>উত্তর</a:t>
            </a:r>
            <a:r>
              <a:rPr lang="en-US" baseline="0" dirty="0"/>
              <a:t> </a:t>
            </a:r>
            <a:r>
              <a:rPr lang="en-US" baseline="0" dirty="0" err="1"/>
              <a:t>জানা</a:t>
            </a:r>
            <a:r>
              <a:rPr lang="en-US" baseline="0" dirty="0"/>
              <a:t> </a:t>
            </a:r>
            <a:r>
              <a:rPr lang="en-US" baseline="0" dirty="0" err="1"/>
              <a:t>যাবে</a:t>
            </a:r>
            <a:r>
              <a:rPr lang="en-US" baseline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18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.rahman21180@gmail.com" TargetMode="Externa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371600"/>
            <a:ext cx="6096000" cy="2743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28575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মাহবুবুর রহমান</a:t>
            </a:r>
          </a:p>
          <a:p>
            <a:pPr algn="ctr"/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মিরাসানী পলিটেকনিক একাডেমী</a:t>
            </a:r>
          </a:p>
          <a:p>
            <a:pPr algn="ctr"/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বিজয়নগর, ব্রাহ্মণবাড়িয়া।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E-mail: 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m.rahman21180@gmail.com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cs typeface="NikoshBAN" panose="02000000000000000000" pitchFamily="2" charset="0"/>
              </a:rPr>
              <a:t>01736-481787</a:t>
            </a:r>
          </a:p>
        </p:txBody>
      </p:sp>
    </p:spTree>
    <p:extLst>
      <p:ext uri="{BB962C8B-B14F-4D97-AF65-F5344CB8AC3E}">
        <p14:creationId xmlns:p14="http://schemas.microsoft.com/office/powerpoint/2010/main" xmlns="" val="178027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" y="152400"/>
            <a:ext cx="8382000" cy="6172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সংগঠনকে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সমম্বয়কারী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ভূমি,শ্রম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উপকরণের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ঘটিয়ে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ঘটানো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পরিচালনাকে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কাজটি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সম্পাদন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থাকেন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সংগঠক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উদ্যোক্তা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39672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990600" y="533400"/>
          <a:ext cx="7239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133600" y="5867400"/>
            <a:ext cx="48768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সংগঠনের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68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1371600"/>
            <a:ext cx="8915400" cy="25908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  <a:scene3d>
            <a:camera prst="perspectiveContrastingRightFacing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i="1" u="sng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i="1" u="sng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u="sng" dirty="0" err="1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i="1" u="sng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সাংগঠনিক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4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8500" y="2503193"/>
            <a:ext cx="4223247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শ্রম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001" y="1752600"/>
            <a:ext cx="7258186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দেশসমূহে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উপকরণটির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5454" y="2504031"/>
            <a:ext cx="4122155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266886" y="3234458"/>
            <a:ext cx="4120724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মূলধন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8500" y="3234458"/>
            <a:ext cx="4223247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সংগঠন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Cross 18"/>
          <p:cNvSpPr/>
          <p:nvPr/>
        </p:nvSpPr>
        <p:spPr>
          <a:xfrm>
            <a:off x="3302000" y="304801"/>
            <a:ext cx="2451188" cy="676593"/>
          </a:xfrm>
          <a:prstGeom prst="plus">
            <a:avLst>
              <a:gd name="adj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spc="-150" dirty="0" err="1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spc="-150" dirty="0">
              <a:ln>
                <a:solidFill>
                  <a:srgbClr val="00B0F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7108" y="1219200"/>
            <a:ext cx="90170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6485532" y="42932"/>
            <a:ext cx="2053311" cy="12003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490336" y="4977825"/>
            <a:ext cx="4223451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ব্যবস্থাপনা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5454" y="4179095"/>
            <a:ext cx="7583146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16" y="5714999"/>
            <a:ext cx="4136093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পরিবর্ধন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6177" y="4977826"/>
            <a:ext cx="4131432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বিনিয়োগ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08500" y="5714999"/>
            <a:ext cx="4223247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নয়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06" t="17655" r="9556" b="46111"/>
          <a:stretch/>
        </p:blipFill>
        <p:spPr>
          <a:xfrm>
            <a:off x="6595134" y="114940"/>
            <a:ext cx="2074853" cy="59050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565798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prism dir="d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xit" presetSubtype="3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3" presetClass="exit" presetSubtype="3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3" presetClass="exit" presetSubtype="32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6" grpId="8" animBg="1"/>
      <p:bldP spid="26" grpId="9" animBg="1"/>
      <p:bldP spid="26" grpId="10" animBg="1"/>
      <p:bldP spid="26" grpId="1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3001" y="1785310"/>
            <a:ext cx="2674916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শ্রম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000" y="1082843"/>
            <a:ext cx="8360071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endParaRPr lang="en-US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500" y="1786148"/>
            <a:ext cx="2610887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ভূমি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699887" y="2478353"/>
            <a:ext cx="2609980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সংগঠন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3001" y="2478353"/>
            <a:ext cx="2674916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মূলধন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Cross 18"/>
          <p:cNvSpPr/>
          <p:nvPr/>
        </p:nvSpPr>
        <p:spPr>
          <a:xfrm>
            <a:off x="1612812" y="162946"/>
            <a:ext cx="2451188" cy="676593"/>
          </a:xfrm>
          <a:prstGeom prst="plus">
            <a:avLst>
              <a:gd name="adj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spc="-150" dirty="0" err="1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spc="-150" dirty="0">
              <a:ln>
                <a:solidFill>
                  <a:srgbClr val="C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7108" y="956438"/>
            <a:ext cx="9017000" cy="0"/>
          </a:xfrm>
          <a:prstGeom prst="line">
            <a:avLst/>
          </a:prstGeom>
          <a:ln w="6350" cap="rnd" cmpd="dbl">
            <a:solidFill>
              <a:schemeClr val="accent6">
                <a:lumMod val="75000"/>
                <a:alpha val="85000"/>
              </a:schemeClr>
            </a:solidFill>
            <a:prstDash val="solid"/>
            <a:round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6629400" y="253425"/>
            <a:ext cx="2222957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83000" y="6019801"/>
            <a:ext cx="2674917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i, ii ও iii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8500" y="3267818"/>
            <a:ext cx="760730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4।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রফিক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সাহেব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উদ্যোক্তা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সংগঠক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7652" y="6027394"/>
            <a:ext cx="2562445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ii ও iii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9829" y="5358796"/>
            <a:ext cx="2559557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i ও ii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83110" y="5334001"/>
            <a:ext cx="2674787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i ও iii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8500" y="3984701"/>
            <a:ext cx="2197100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ঝঁকি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71800" y="4015478"/>
            <a:ext cx="2590800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করবেন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96816" y="4046256"/>
            <a:ext cx="3061156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সাজাবেন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86" t="17655" r="5456" b="32928"/>
          <a:stretch/>
        </p:blipFill>
        <p:spPr>
          <a:xfrm>
            <a:off x="6781800" y="191869"/>
            <a:ext cx="2070557" cy="64767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5" name="TextBox 24"/>
          <p:cNvSpPr txBox="1"/>
          <p:nvPr/>
        </p:nvSpPr>
        <p:spPr>
          <a:xfrm>
            <a:off x="699887" y="4664243"/>
            <a:ext cx="5658030" cy="58477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xmlns="" val="4219800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prism dir="d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xit" presetSubtype="3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3" presetClass="exit" presetSubtype="3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3" presetClass="exit" presetSubtype="32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6" grpId="8" animBg="1"/>
      <p:bldP spid="26" grpId="9" animBg="1"/>
      <p:bldP spid="26" grpId="10" animBg="1"/>
      <p:bldP spid="26" grpId="1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3429000"/>
            <a:ext cx="6858000" cy="1981200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i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b="1" i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i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ব্যতিত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?।</a:t>
            </a:r>
          </a:p>
        </p:txBody>
      </p:sp>
    </p:spTree>
    <p:extLst>
      <p:ext uri="{BB962C8B-B14F-4D97-AF65-F5344CB8AC3E}">
        <p14:creationId xmlns:p14="http://schemas.microsoft.com/office/powerpoint/2010/main" xmlns="" val="1238198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58470"/>
            <a:ext cx="3810000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মুহাম্মদ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মেহেদী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হাসান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ভাইয়াসূতী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উচ্চ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বিদ্যালয়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কালীগঞ্জ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গাজীপুর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। 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Picture 2" descr="f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609600"/>
            <a:ext cx="4901505" cy="49762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72200" y="5867400"/>
            <a:ext cx="2895600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58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58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58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152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সম্পাসনায়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14613"/>
            <a:ext cx="6248400" cy="20574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উপকরণসমূহ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b="1" dirty="0">
                <a:solidFill>
                  <a:schemeClr val="tx1"/>
                </a:solidFill>
              </a:rPr>
              <a:t>।</a:t>
            </a:r>
            <a:endParaRPr lang="en-US" b="1" dirty="0"/>
          </a:p>
        </p:txBody>
      </p:sp>
      <p:sp>
        <p:nvSpPr>
          <p:cNvPr id="3" name="Flowchart: Process 2"/>
          <p:cNvSpPr/>
          <p:nvPr/>
        </p:nvSpPr>
        <p:spPr>
          <a:xfrm>
            <a:off x="3886200" y="2286000"/>
            <a:ext cx="1371600" cy="5334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79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0975" y="162452"/>
            <a:ext cx="3171826" cy="16943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6200" y="304800"/>
            <a:ext cx="2933700" cy="1562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36220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1905000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4724400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4267200"/>
            <a:ext cx="38100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67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304800"/>
            <a:ext cx="2857500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304800"/>
            <a:ext cx="2762250" cy="1657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304800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2362200"/>
            <a:ext cx="2552700" cy="17907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638800" y="2590800"/>
            <a:ext cx="2743200" cy="25908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উৎপাদনের উপকরণ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0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606675"/>
            <a:ext cx="4114800" cy="517526"/>
          </a:xfrm>
          <a:solidFill>
            <a:schemeClr val="bg1">
              <a:lumMod val="75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dirty="0" err="1"/>
              <a:t>একক</a:t>
            </a:r>
            <a:r>
              <a:rPr lang="en-US" dirty="0"/>
              <a:t> </a:t>
            </a:r>
            <a:r>
              <a:rPr lang="en-US" dirty="0" err="1"/>
              <a:t>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419600"/>
            <a:ext cx="4876800" cy="685800"/>
          </a:xfrm>
          <a:ln w="381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7068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70564353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779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1800" y="1066800"/>
            <a:ext cx="3200400" cy="4572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উৎপাদনে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সম্পদকে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_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উর্বরতা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খনিজ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বনজ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জলজ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কিরণ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9337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876800"/>
            <a:ext cx="2619375" cy="1971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9700" y="4876800"/>
            <a:ext cx="2654300" cy="1988162"/>
          </a:xfrm>
          <a:prstGeom prst="rect">
            <a:avLst/>
          </a:prstGeom>
        </p:spPr>
      </p:pic>
      <p:pic>
        <p:nvPicPr>
          <p:cNvPr id="7" name="Picture 6" descr="v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0"/>
            <a:ext cx="29718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27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636" y="2362200"/>
            <a:ext cx="9109364" cy="1066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উৎপাদনে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পরিশ্রমকে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419600"/>
            <a:ext cx="9144000" cy="1371600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i="1" u="sng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800" b="1" i="1" u="sng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উৎপাদিত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উৎপাদিত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উৎপাদনে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119212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0"/>
            <a:ext cx="33528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44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B05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534</TotalTime>
  <Words>403</Words>
  <Application>Microsoft Office PowerPoint</Application>
  <PresentationFormat>On-screen Show (4:3)</PresentationFormat>
  <Paragraphs>73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Spring</vt:lpstr>
      <vt:lpstr>Decatur</vt:lpstr>
      <vt:lpstr>Slide 1</vt:lpstr>
      <vt:lpstr>Slide 2</vt:lpstr>
      <vt:lpstr>Slide 3</vt:lpstr>
      <vt:lpstr>Slide 4</vt:lpstr>
      <vt:lpstr>Slide 5</vt:lpstr>
      <vt:lpstr>একক কাজ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MCTC</cp:lastModifiedBy>
  <cp:revision>82</cp:revision>
  <dcterms:created xsi:type="dcterms:W3CDTF">2006-08-16T00:00:00Z</dcterms:created>
  <dcterms:modified xsi:type="dcterms:W3CDTF">2021-07-29T19:08:41Z</dcterms:modified>
</cp:coreProperties>
</file>