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12526963" cy="7954963"/>
  <p:notesSz cx="6858000" cy="9144000"/>
  <p:defaultTextStyle>
    <a:defPPr>
      <a:defRPr lang="en-US"/>
    </a:defPPr>
    <a:lvl1pPr marL="0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170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34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51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68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585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02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19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36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06">
          <p15:clr>
            <a:srgbClr val="A4A3A4"/>
          </p15:clr>
        </p15:guide>
        <p15:guide id="2" pos="39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22" y="-240"/>
      </p:cViewPr>
      <p:guideLst>
        <p:guide orient="horz" pos="2506"/>
        <p:guide pos="39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6BA23-8E0A-4B61-83E8-D8F72B4F3787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43000"/>
            <a:ext cx="486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2FE5A-E0D7-4FDA-A8E0-31F2B1440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5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1" y="-1"/>
            <a:ext cx="12526963" cy="7954963"/>
          </a:xfrm>
          <a:prstGeom prst="frame">
            <a:avLst>
              <a:gd name="adj1" fmla="val 2243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9144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1612563" y="7040563"/>
            <a:ext cx="914400" cy="9144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612563" y="0"/>
            <a:ext cx="914400" cy="9144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7040563"/>
            <a:ext cx="914400" cy="9144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29881" y="7741724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10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2048" y="318568"/>
            <a:ext cx="2818567" cy="6787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348" y="318568"/>
            <a:ext cx="8246917" cy="6787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44" y="5111801"/>
            <a:ext cx="10647919" cy="157994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544" y="3371653"/>
            <a:ext cx="10647919" cy="1740148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48" y="1856159"/>
            <a:ext cx="5532742" cy="524990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873" y="1856159"/>
            <a:ext cx="5532742" cy="524990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8" y="1780660"/>
            <a:ext cx="5534917" cy="74209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170" indent="0">
              <a:buNone/>
              <a:defRPr sz="2600" b="1"/>
            </a:lvl2pPr>
            <a:lvl3pPr marL="1170341" indent="0">
              <a:buNone/>
              <a:defRPr sz="2300" b="1"/>
            </a:lvl3pPr>
            <a:lvl4pPr marL="1755511" indent="0">
              <a:buNone/>
              <a:defRPr sz="2000" b="1"/>
            </a:lvl4pPr>
            <a:lvl5pPr marL="2340681" indent="0">
              <a:buNone/>
              <a:defRPr sz="2000" b="1"/>
            </a:lvl5pPr>
            <a:lvl6pPr marL="2925851" indent="0">
              <a:buNone/>
              <a:defRPr sz="2000" b="1"/>
            </a:lvl6pPr>
            <a:lvl7pPr marL="3511022" indent="0">
              <a:buNone/>
              <a:defRPr sz="2000" b="1"/>
            </a:lvl7pPr>
            <a:lvl8pPr marL="4096192" indent="0">
              <a:buNone/>
              <a:defRPr sz="2000" b="1"/>
            </a:lvl8pPr>
            <a:lvl9pPr marL="468136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48" y="2522755"/>
            <a:ext cx="5534917" cy="458331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524" y="1780660"/>
            <a:ext cx="5537092" cy="74209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170" indent="0">
              <a:buNone/>
              <a:defRPr sz="2600" b="1"/>
            </a:lvl2pPr>
            <a:lvl3pPr marL="1170341" indent="0">
              <a:buNone/>
              <a:defRPr sz="2300" b="1"/>
            </a:lvl3pPr>
            <a:lvl4pPr marL="1755511" indent="0">
              <a:buNone/>
              <a:defRPr sz="2000" b="1"/>
            </a:lvl4pPr>
            <a:lvl5pPr marL="2340681" indent="0">
              <a:buNone/>
              <a:defRPr sz="2000" b="1"/>
            </a:lvl5pPr>
            <a:lvl6pPr marL="2925851" indent="0">
              <a:buNone/>
              <a:defRPr sz="2000" b="1"/>
            </a:lvl6pPr>
            <a:lvl7pPr marL="3511022" indent="0">
              <a:buNone/>
              <a:defRPr sz="2000" b="1"/>
            </a:lvl7pPr>
            <a:lvl8pPr marL="4096192" indent="0">
              <a:buNone/>
              <a:defRPr sz="2000" b="1"/>
            </a:lvl8pPr>
            <a:lvl9pPr marL="468136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524" y="2522755"/>
            <a:ext cx="5537092" cy="458331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49" y="316726"/>
            <a:ext cx="4121285" cy="134792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95" y="316726"/>
            <a:ext cx="7002920" cy="678934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349" y="1664650"/>
            <a:ext cx="4121285" cy="5441416"/>
          </a:xfrm>
        </p:spPr>
        <p:txBody>
          <a:bodyPr/>
          <a:lstStyle>
            <a:lvl1pPr marL="0" indent="0">
              <a:buNone/>
              <a:defRPr sz="1800"/>
            </a:lvl1pPr>
            <a:lvl2pPr marL="585170" indent="0">
              <a:buNone/>
              <a:defRPr sz="1500"/>
            </a:lvl2pPr>
            <a:lvl3pPr marL="1170341" indent="0">
              <a:buNone/>
              <a:defRPr sz="1300"/>
            </a:lvl3pPr>
            <a:lvl4pPr marL="1755511" indent="0">
              <a:buNone/>
              <a:defRPr sz="1200"/>
            </a:lvl4pPr>
            <a:lvl5pPr marL="2340681" indent="0">
              <a:buNone/>
              <a:defRPr sz="1200"/>
            </a:lvl5pPr>
            <a:lvl6pPr marL="2925851" indent="0">
              <a:buNone/>
              <a:defRPr sz="1200"/>
            </a:lvl6pPr>
            <a:lvl7pPr marL="3511022" indent="0">
              <a:buNone/>
              <a:defRPr sz="1200"/>
            </a:lvl7pPr>
            <a:lvl8pPr marL="4096192" indent="0">
              <a:buNone/>
              <a:defRPr sz="1200"/>
            </a:lvl8pPr>
            <a:lvl9pPr marL="468136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72" y="5568474"/>
            <a:ext cx="7516178" cy="6573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55372" y="710791"/>
            <a:ext cx="7516178" cy="4772978"/>
          </a:xfrm>
        </p:spPr>
        <p:txBody>
          <a:bodyPr/>
          <a:lstStyle>
            <a:lvl1pPr marL="0" indent="0">
              <a:buNone/>
              <a:defRPr sz="4100"/>
            </a:lvl1pPr>
            <a:lvl2pPr marL="585170" indent="0">
              <a:buNone/>
              <a:defRPr sz="3600"/>
            </a:lvl2pPr>
            <a:lvl3pPr marL="1170341" indent="0">
              <a:buNone/>
              <a:defRPr sz="3100"/>
            </a:lvl3pPr>
            <a:lvl4pPr marL="1755511" indent="0">
              <a:buNone/>
              <a:defRPr sz="2600"/>
            </a:lvl4pPr>
            <a:lvl5pPr marL="2340681" indent="0">
              <a:buNone/>
              <a:defRPr sz="2600"/>
            </a:lvl5pPr>
            <a:lvl6pPr marL="2925851" indent="0">
              <a:buNone/>
              <a:defRPr sz="2600"/>
            </a:lvl6pPr>
            <a:lvl7pPr marL="3511022" indent="0">
              <a:buNone/>
              <a:defRPr sz="2600"/>
            </a:lvl7pPr>
            <a:lvl8pPr marL="4096192" indent="0">
              <a:buNone/>
              <a:defRPr sz="2600"/>
            </a:lvl8pPr>
            <a:lvl9pPr marL="4681362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372" y="6225864"/>
            <a:ext cx="7516178" cy="933603"/>
          </a:xfrm>
        </p:spPr>
        <p:txBody>
          <a:bodyPr/>
          <a:lstStyle>
            <a:lvl1pPr marL="0" indent="0">
              <a:buNone/>
              <a:defRPr sz="1800"/>
            </a:lvl1pPr>
            <a:lvl2pPr marL="585170" indent="0">
              <a:buNone/>
              <a:defRPr sz="1500"/>
            </a:lvl2pPr>
            <a:lvl3pPr marL="1170341" indent="0">
              <a:buNone/>
              <a:defRPr sz="1300"/>
            </a:lvl3pPr>
            <a:lvl4pPr marL="1755511" indent="0">
              <a:buNone/>
              <a:defRPr sz="1200"/>
            </a:lvl4pPr>
            <a:lvl5pPr marL="2340681" indent="0">
              <a:buNone/>
              <a:defRPr sz="1200"/>
            </a:lvl5pPr>
            <a:lvl6pPr marL="2925851" indent="0">
              <a:buNone/>
              <a:defRPr sz="1200"/>
            </a:lvl6pPr>
            <a:lvl7pPr marL="3511022" indent="0">
              <a:buNone/>
              <a:defRPr sz="1200"/>
            </a:lvl7pPr>
            <a:lvl8pPr marL="4096192" indent="0">
              <a:buNone/>
              <a:defRPr sz="1200"/>
            </a:lvl8pPr>
            <a:lvl9pPr marL="468136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48" y="318567"/>
            <a:ext cx="11274267" cy="1325827"/>
          </a:xfrm>
          <a:prstGeom prst="rect">
            <a:avLst/>
          </a:prstGeom>
        </p:spPr>
        <p:txBody>
          <a:bodyPr vert="horz" lIns="117034" tIns="58517" rIns="117034" bIns="585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8" y="1856159"/>
            <a:ext cx="11274267" cy="5249908"/>
          </a:xfrm>
          <a:prstGeom prst="rect">
            <a:avLst/>
          </a:prstGeom>
        </p:spPr>
        <p:txBody>
          <a:bodyPr vert="horz" lIns="117034" tIns="58517" rIns="117034" bIns="585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348" y="7373073"/>
            <a:ext cx="2922958" cy="423528"/>
          </a:xfrm>
          <a:prstGeom prst="rect">
            <a:avLst/>
          </a:prstGeom>
        </p:spPr>
        <p:txBody>
          <a:bodyPr vert="horz" lIns="117034" tIns="58517" rIns="117034" bIns="5851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0046" y="7373073"/>
            <a:ext cx="3966872" cy="423528"/>
          </a:xfrm>
          <a:prstGeom prst="rect">
            <a:avLst/>
          </a:prstGeom>
        </p:spPr>
        <p:txBody>
          <a:bodyPr vert="horz" lIns="117034" tIns="58517" rIns="117034" bIns="5851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657" y="7373073"/>
            <a:ext cx="2922958" cy="423528"/>
          </a:xfrm>
          <a:prstGeom prst="rect">
            <a:avLst/>
          </a:prstGeom>
        </p:spPr>
        <p:txBody>
          <a:bodyPr vert="horz" lIns="117034" tIns="58517" rIns="117034" bIns="5851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5400000">
            <a:off x="-14771" y="61429"/>
            <a:ext cx="906154" cy="829953"/>
          </a:xfrm>
          <a:prstGeom prst="rt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11602419" y="20157"/>
            <a:ext cx="924543" cy="829953"/>
          </a:xfrm>
          <a:prstGeom prst="rt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0" y="7125010"/>
            <a:ext cx="906154" cy="829953"/>
          </a:xfrm>
          <a:prstGeom prst="rt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16200000">
            <a:off x="11658910" y="7086909"/>
            <a:ext cx="906154" cy="829953"/>
          </a:xfrm>
          <a:prstGeom prst="rt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1" name="Picture 10" descr="images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" y="243681"/>
            <a:ext cx="11675403" cy="74399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29681" y="2072481"/>
            <a:ext cx="7239000" cy="4343400"/>
            <a:chOff x="2529681" y="2072481"/>
            <a:chExt cx="7239000" cy="4343400"/>
          </a:xfrm>
        </p:grpSpPr>
        <p:pic>
          <p:nvPicPr>
            <p:cNvPr id="5" name="Picture 4" descr="IMG_20191130_105205.jpg"/>
            <p:cNvPicPr>
              <a:picLocks noChangeAspect="1"/>
            </p:cNvPicPr>
            <p:nvPr/>
          </p:nvPicPr>
          <p:blipFill>
            <a:blip r:embed="rId3" cstate="print">
              <a:lum bright="40000"/>
            </a:blip>
            <a:stretch>
              <a:fillRect/>
            </a:stretch>
          </p:blipFill>
          <p:spPr>
            <a:xfrm>
              <a:off x="2529681" y="2072481"/>
              <a:ext cx="7086600" cy="4343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529681" y="4434681"/>
              <a:ext cx="7239000" cy="92333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r>
                <a:rPr lang="bn-BD" sz="54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আজকের পাঠে সবাইকে শুভেচ্ছা </a:t>
              </a:r>
              <a:endParaRPr lang="en-US" sz="5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9881" y="243681"/>
            <a:ext cx="11948320" cy="7467600"/>
            <a:chOff x="243681" y="243680"/>
            <a:chExt cx="11948320" cy="7467600"/>
          </a:xfrm>
        </p:grpSpPr>
        <p:sp>
          <p:nvSpPr>
            <p:cNvPr id="5" name="L-Shape 4"/>
            <p:cNvSpPr/>
            <p:nvPr/>
          </p:nvSpPr>
          <p:spPr>
            <a:xfrm rot="10800000" flipH="1">
              <a:off x="243681" y="243680"/>
              <a:ext cx="1385544" cy="128672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9225" y="243681"/>
              <a:ext cx="9390915" cy="31261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rot="10800000">
              <a:off x="11020143" y="243680"/>
              <a:ext cx="1171855" cy="1271406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948438" y="1537718"/>
              <a:ext cx="243560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5536" y="7384340"/>
              <a:ext cx="9604604" cy="32693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L-Shape 9"/>
            <p:cNvSpPr/>
            <p:nvPr/>
          </p:nvSpPr>
          <p:spPr>
            <a:xfrm>
              <a:off x="243681" y="6266967"/>
              <a:ext cx="1171855" cy="1432247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L-Shape 10"/>
            <p:cNvSpPr/>
            <p:nvPr/>
          </p:nvSpPr>
          <p:spPr>
            <a:xfrm rot="16200000">
              <a:off x="10889950" y="6409228"/>
              <a:ext cx="1432248" cy="117185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681" y="1537718"/>
              <a:ext cx="248157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24881" y="6034881"/>
            <a:ext cx="8382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ভূমিকম্পের ফলে রাস্তা ভেঙ্গে যায়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Ataur\Desktop\OOOO\j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5939" y="929481"/>
            <a:ext cx="8026142" cy="45175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48481" y="396081"/>
            <a:ext cx="11201400" cy="693420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8881" y="624681"/>
            <a:ext cx="48768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1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281" y="451088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বড় ধরনের একটা ভূমিকম্পে কী ক্ষয়ক্ষতি হতে পারে ? আলোচনা করে লেখ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81" y="1615281"/>
            <a:ext cx="3662313" cy="27432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" y="396081"/>
            <a:ext cx="11506200" cy="72390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24681" y="472281"/>
            <a:ext cx="5029200" cy="769441"/>
          </a:xfrm>
          <a:prstGeom prst="homePlate">
            <a:avLst>
              <a:gd name="adj" fmla="val 7998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ভূমিকম্পের সময় করণীয়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081" y="5577681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পুরোপুরি শান্ত থাকতে হবে । আতংকিত হয়ে ছোটাছোটি করা যাবে না ।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81" y="1615281"/>
            <a:ext cx="3962400" cy="3816145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" y="396081"/>
            <a:ext cx="11506200" cy="72390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24681" y="472281"/>
            <a:ext cx="5029200" cy="769441"/>
          </a:xfrm>
          <a:prstGeom prst="homePlate">
            <a:avLst>
              <a:gd name="adj" fmla="val 7998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ভূমিকম্পের সময় করণীয়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1030_070430.jpg"/>
          <p:cNvPicPr>
            <a:picLocks noChangeAspect="1"/>
          </p:cNvPicPr>
          <p:nvPr/>
        </p:nvPicPr>
        <p:blipFill>
          <a:blip r:embed="rId3" cstate="print">
            <a:lum bright="30000" contrast="30000"/>
          </a:blip>
          <a:stretch>
            <a:fillRect/>
          </a:stretch>
        </p:blipFill>
        <p:spPr>
          <a:xfrm>
            <a:off x="4587081" y="1462881"/>
            <a:ext cx="5562600" cy="345637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24681" y="5349081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বিছানায় থাকলে বালিশ দিয়ে মাথা ঢেকে রাখতে হবে ।  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681" y="472281"/>
            <a:ext cx="5029200" cy="769441"/>
          </a:xfrm>
          <a:prstGeom prst="homePlate">
            <a:avLst>
              <a:gd name="adj" fmla="val 7998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ভূমিকম্পের সময় করণীয়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" y="396081"/>
            <a:ext cx="11811000" cy="72390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77081" y="624681"/>
            <a:ext cx="5029200" cy="769441"/>
          </a:xfrm>
          <a:prstGeom prst="homePlate">
            <a:avLst>
              <a:gd name="adj" fmla="val 7998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ভূমিকম্পের সময় করণীয়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081" y="5501481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কাঠের টেবিল বা শক্ত কোনো আসবাবপত্রের নিচে আশ্রয় নিতে হবে । 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po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3672681" y="1767681"/>
            <a:ext cx="5791200" cy="35052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" y="396081"/>
            <a:ext cx="11811000" cy="72390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77081" y="624681"/>
            <a:ext cx="5029200" cy="769441"/>
          </a:xfrm>
          <a:prstGeom prst="homePlate">
            <a:avLst>
              <a:gd name="adj" fmla="val 7998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ভূমিকম্পের সময় করণীয়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1030_102758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5653881" y="1462881"/>
            <a:ext cx="4612099" cy="3505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8481" y="5501481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বারান্দা,আলমারি,জানালা বা ঝোলানো ছবি থেকে দূরে থাকতে হবে । 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" y="396081"/>
            <a:ext cx="11811000" cy="72390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5" name="Group 4"/>
          <p:cNvGrpSpPr/>
          <p:nvPr/>
        </p:nvGrpSpPr>
        <p:grpSpPr>
          <a:xfrm>
            <a:off x="5806281" y="1691481"/>
            <a:ext cx="6019800" cy="2971800"/>
            <a:chOff x="0" y="2895600"/>
            <a:chExt cx="9144000" cy="3962400"/>
          </a:xfrm>
        </p:grpSpPr>
        <p:pic>
          <p:nvPicPr>
            <p:cNvPr id="6" name="Picture 5" descr="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95600"/>
              <a:ext cx="2895600" cy="2209800"/>
            </a:xfrm>
            <a:prstGeom prst="rect">
              <a:avLst/>
            </a:prstGeom>
          </p:spPr>
        </p:pic>
        <p:pic>
          <p:nvPicPr>
            <p:cNvPr id="7" name="Picture 6" descr="m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00" y="2895600"/>
              <a:ext cx="2857500" cy="1905000"/>
            </a:xfrm>
            <a:prstGeom prst="rect">
              <a:avLst/>
            </a:prstGeom>
          </p:spPr>
        </p:pic>
        <p:pic>
          <p:nvPicPr>
            <p:cNvPr id="8" name="Picture 7" descr="mk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4800600"/>
              <a:ext cx="2819400" cy="2057400"/>
            </a:xfrm>
            <a:prstGeom prst="rect">
              <a:avLst/>
            </a:prstGeom>
          </p:spPr>
        </p:pic>
        <p:pic>
          <p:nvPicPr>
            <p:cNvPr id="9" name="Picture 8" descr="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105400"/>
              <a:ext cx="2895600" cy="1752600"/>
            </a:xfrm>
            <a:prstGeom prst="rect">
              <a:avLst/>
            </a:prstGeom>
          </p:spPr>
        </p:pic>
        <p:pic>
          <p:nvPicPr>
            <p:cNvPr id="10" name="Picture 9" descr="njhk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3200400"/>
              <a:ext cx="3276600" cy="365759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77081" y="624681"/>
            <a:ext cx="5029200" cy="769441"/>
          </a:xfrm>
          <a:prstGeom prst="homePlate">
            <a:avLst>
              <a:gd name="adj" fmla="val 7998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ভূমিকম্পের সময় করণীয়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1881" y="5425281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প্রাথমিক চিকিৎসা ব্যবস্থা বাড়িতেই রাখতে হবে ।  </a:t>
            </a:r>
            <a:endParaRPr lang="en-US" sz="4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637" y="427037"/>
            <a:ext cx="6096000" cy="16002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1281" y="1767680"/>
            <a:ext cx="4419600" cy="55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681" y="85328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(১) ভূমিকম্পের সময় তুমি কী করবে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081" y="1462881"/>
            <a:ext cx="480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ওঠে দৌড় দিব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081" y="2301081"/>
            <a:ext cx="487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(গ) বালিশের নিচে মাথা রাখবো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9681" y="1462881"/>
            <a:ext cx="381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আলমারির কাছে যাব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881" y="2301081"/>
            <a:ext cx="381000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টেবিলের উপর বসবো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181" y="3040995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(২) ভূমিকম্পের সময় কোথায় নিরাপদ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3019" y="5309308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(৩) কোন কারণে বাংলাদেশ একটি ভূমিকম্পপ্রবণ দেশ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081" y="3788350"/>
            <a:ext cx="3733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গাছের নীচে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9481" y="3788350"/>
            <a:ext cx="3352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ব্রীজের নীচে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081" y="4626550"/>
            <a:ext cx="3733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গাড়ির ভিতর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9481" y="4626550"/>
            <a:ext cx="3352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ঘ) ঘরের কোণে  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881" y="6074350"/>
            <a:ext cx="487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ক) ভৌগলিক অবস্থানের কারণে    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6281" y="6074350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কৃত্রিম কারণে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881" y="6836350"/>
            <a:ext cx="480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বন্যার কারণে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6281" y="6836350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গাছপালার কারণে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94322">
            <a:off x="10286323" y="761637"/>
            <a:ext cx="1905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2" grpId="0" build="allAtOnce" animBg="1"/>
      <p:bldP spid="13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526963" cy="7954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081" y="5349081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এলাকায় ঘটে যাওয়া ভূমিকম্পের ক্ষয়ক্ষতি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টি বাক্য 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লিখবে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9481" y="2529681"/>
            <a:ext cx="2347119" cy="23471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72681" y="1234281"/>
            <a:ext cx="3962400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-clipart-frame-glyph-golden-border-gold-embossed-frame-border-frame-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7782" y="-2004220"/>
            <a:ext cx="7391400" cy="120396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62881" y="1615281"/>
            <a:ext cx="9540082" cy="5105400"/>
            <a:chOff x="1462881" y="1615281"/>
            <a:chExt cx="9540082" cy="5105400"/>
          </a:xfrm>
        </p:grpSpPr>
        <p:grpSp>
          <p:nvGrpSpPr>
            <p:cNvPr id="5" name="Group 4"/>
            <p:cNvGrpSpPr/>
            <p:nvPr/>
          </p:nvGrpSpPr>
          <p:grpSpPr>
            <a:xfrm>
              <a:off x="1843881" y="1996281"/>
              <a:ext cx="2438400" cy="2286000"/>
              <a:chOff x="2948781" y="1977231"/>
              <a:chExt cx="2647950" cy="2647950"/>
            </a:xfrm>
          </p:grpSpPr>
          <p:pic>
            <p:nvPicPr>
              <p:cNvPr id="4" name="Picture 3" descr="png-clipart-computer-icons-ornament-circle-frame-text-circle-frame-thumbnail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8781" y="1977231"/>
                <a:ext cx="2647950" cy="264795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67881" y="2301081"/>
                <a:ext cx="1868902" cy="193900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462881" y="1615281"/>
              <a:ext cx="2961067" cy="769441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algn="ctr"/>
              <a:r>
                <a:rPr lang="bn-IN" sz="4400" b="1" dirty="0">
                  <a:ln w="1905"/>
                  <a:solidFill>
                    <a:srgbClr val="FF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4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20881" y="1691481"/>
              <a:ext cx="2507418" cy="769441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bn-IN" sz="4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Plaque 7"/>
            <p:cNvSpPr/>
            <p:nvPr/>
          </p:nvSpPr>
          <p:spPr>
            <a:xfrm>
              <a:off x="1462881" y="4510881"/>
              <a:ext cx="3810000" cy="2209800"/>
            </a:xfrm>
            <a:prstGeom prst="plaqu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পিন্টু চক্রবর্ত্তী</a:t>
              </a:r>
              <a:r>
                <a:rPr lang="bn-BD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(গোবিন্দ) </a:t>
              </a:r>
              <a:endPara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গুরুকচি সরকারি প্রাথমিক বিদ্যাল্যয়</a:t>
              </a:r>
            </a:p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গোয়াইনঘাট- সিলেট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Plaque 8"/>
            <p:cNvSpPr/>
            <p:nvPr/>
          </p:nvSpPr>
          <p:spPr>
            <a:xfrm>
              <a:off x="7406481" y="4206081"/>
              <a:ext cx="3596482" cy="2423319"/>
            </a:xfrm>
            <a:prstGeom prst="plaque">
              <a:avLst/>
            </a:prstGeom>
            <a:solidFill>
              <a:srgbClr val="FFFF00"/>
            </a:solidFill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b="1" dirty="0" smtClean="0">
                  <a:ln w="10541" cmpd="sng">
                    <a:solidFill>
                      <a:srgbClr val="00206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b="1" dirty="0" smtClean="0">
                  <a:ln w="10541" cmpd="sng">
                    <a:solidFill>
                      <a:srgbClr val="00206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800" b="1" dirty="0" smtClean="0">
                  <a:ln w="10541" cmpd="sng">
                    <a:solidFill>
                      <a:srgbClr val="00206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পঞ্চম,</a:t>
              </a:r>
            </a:p>
            <a:p>
              <a:pPr algn="ctr"/>
              <a:r>
                <a:rPr lang="bn-IN" sz="2800" b="1" dirty="0" smtClean="0">
                  <a:ln w="10541" cmpd="sng">
                    <a:solidFill>
                      <a:srgbClr val="00206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বিষয়-</a:t>
              </a:r>
              <a:r>
                <a:rPr lang="bn-BD" sz="2800" b="1" dirty="0" smtClean="0">
                  <a:ln w="10541" cmpd="sng">
                    <a:solidFill>
                      <a:srgbClr val="002060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বাংলাদেশ ও বিশ্বপরিচয় </a:t>
              </a:r>
              <a:endParaRPr lang="bn-IN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en-US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৬ </a:t>
              </a:r>
              <a:r>
                <a:rPr lang="bn-IN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(জ</a:t>
              </a:r>
              <a:r>
                <a:rPr lang="bn-BD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লবায়ু ও দূর্যোগ</a:t>
              </a:r>
              <a:r>
                <a:rPr lang="bn-IN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),</a:t>
              </a:r>
              <a:endParaRPr lang="bn-BD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পাঠের শিরোনাম- </a:t>
              </a:r>
              <a:r>
                <a:rPr lang="bn-BD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ভূমিকম্প। </a:t>
              </a:r>
              <a:endParaRPr lang="bn-IN" sz="2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0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625681" y="1920081"/>
              <a:ext cx="2133600" cy="2057400"/>
              <a:chOff x="4606131" y="2358231"/>
              <a:chExt cx="3314700" cy="3238500"/>
            </a:xfrm>
          </p:grpSpPr>
          <p:pic>
            <p:nvPicPr>
              <p:cNvPr id="11" name="Picture 10" descr="png-clipart-circle-cartoon-golden-circle-gold-colored-bracelet-cartoon-character-golden-frame-thumbnai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6131" y="2358231"/>
                <a:ext cx="3314700" cy="3238500"/>
              </a:xfrm>
              <a:prstGeom prst="rect">
                <a:avLst/>
              </a:prstGeom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974431" y="2589552"/>
                <a:ext cx="2590799" cy="2632159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501481" y="1691481"/>
            <a:ext cx="1752600" cy="4648200"/>
            <a:chOff x="5425282" y="2667855"/>
            <a:chExt cx="1600200" cy="3519426"/>
          </a:xfrm>
        </p:grpSpPr>
        <p:pic>
          <p:nvPicPr>
            <p:cNvPr id="13" name="Picture 12" descr="imageslkl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5282" y="2667855"/>
              <a:ext cx="1600200" cy="2901696"/>
            </a:xfrm>
            <a:prstGeom prst="rect">
              <a:avLst/>
            </a:prstGeom>
          </p:spPr>
        </p:pic>
        <p:sp>
          <p:nvSpPr>
            <p:cNvPr id="14" name="Flowchart: Manual Operation 13"/>
            <p:cNvSpPr/>
            <p:nvPr/>
          </p:nvSpPr>
          <p:spPr>
            <a:xfrm>
              <a:off x="5730081" y="5196681"/>
              <a:ext cx="1066800" cy="990600"/>
            </a:xfrm>
            <a:prstGeom prst="flowChartManualOperation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8"/>
            <a:ext cx="12526963" cy="7954005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13" t="65641" r="1313" b="793"/>
            <a:stretch/>
          </p:blipFill>
          <p:spPr>
            <a:xfrm>
              <a:off x="112543" y="4467710"/>
              <a:ext cx="11854374" cy="2165207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12191999" cy="225083"/>
              </a:xfrm>
              <a:prstGeom prst="rect">
                <a:avLst/>
              </a:prstGeom>
              <a:solidFill>
                <a:srgbClr val="ED43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" y="6632917"/>
                <a:ext cx="12191999" cy="225083"/>
              </a:xfrm>
              <a:prstGeom prst="rect">
                <a:avLst/>
              </a:prstGeom>
              <a:solidFill>
                <a:srgbClr val="ED43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225083"/>
                <a:ext cx="225083" cy="640783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966917" y="225083"/>
                <a:ext cx="225083" cy="640783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Oval 8"/>
          <p:cNvSpPr/>
          <p:nvPr/>
        </p:nvSpPr>
        <p:spPr>
          <a:xfrm>
            <a:off x="548481" y="853281"/>
            <a:ext cx="2175829" cy="2138898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07" tIns="49154" rIns="98307" bIns="49154" rtlCol="0" anchor="ctr"/>
          <a:lstStyle/>
          <a:p>
            <a:pPr algn="ctr"/>
            <a:r>
              <a:rPr lang="en-US" sz="5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081" y="777081"/>
            <a:ext cx="2225618" cy="2291296"/>
          </a:xfrm>
          <a:prstGeom prst="ellipse">
            <a:avLst/>
          </a:prstGeom>
          <a:solidFill>
            <a:srgbClr val="ED4384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07" tIns="49154" rIns="98307" bIns="49154" rtlCol="0" anchor="ctr"/>
          <a:lstStyle/>
          <a:p>
            <a:pPr algn="ctr"/>
            <a:r>
              <a:rPr lang="en-US" sz="5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68281" y="777081"/>
            <a:ext cx="2346600" cy="2182984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07" tIns="49154" rIns="98307" bIns="49154" rtlCol="0" anchor="ctr"/>
          <a:lstStyle/>
          <a:p>
            <a:pPr algn="ctr"/>
            <a:r>
              <a:rPr lang="en-US" sz="5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616281" y="929481"/>
            <a:ext cx="2362199" cy="2138896"/>
          </a:xfrm>
          <a:prstGeom prst="ellipse">
            <a:avLst/>
          </a:prstGeom>
          <a:solidFill>
            <a:srgbClr val="EEB542"/>
          </a:solidFill>
          <a:ln w="76200">
            <a:solidFill>
              <a:srgbClr val="E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07" tIns="49154" rIns="98307" bIns="49154" rtlCol="0" anchor="ctr"/>
          <a:lstStyle/>
          <a:p>
            <a:pPr algn="ctr"/>
            <a:r>
              <a:rPr lang="en-US" sz="5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image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681" y="3215481"/>
            <a:ext cx="452565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3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96081" y="396081"/>
            <a:ext cx="11734800" cy="7239000"/>
          </a:xfrm>
          <a:prstGeom prst="bevel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843881" y="1615281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চলো সবাই মিলে একটা ভিডিও দেখি</a:t>
            </a:r>
            <a:r>
              <a:rPr lang="bn-BD" sz="44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-14771" y="61429"/>
            <a:ext cx="906154" cy="829953"/>
          </a:xfrm>
          <a:prstGeom prst="rtTriangl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10800000">
            <a:off x="11620809" y="0"/>
            <a:ext cx="906154" cy="829953"/>
          </a:xfrm>
          <a:prstGeom prst="rtTriangl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7125010"/>
            <a:ext cx="906154" cy="829953"/>
          </a:xfrm>
          <a:prstGeom prst="rtTriangl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rot="16200000">
            <a:off x="11658910" y="7086910"/>
            <a:ext cx="906154" cy="829953"/>
          </a:xfrm>
          <a:prstGeom prst="rtTriangl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49081" y="5577681"/>
            <a:ext cx="1371600" cy="990600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730081" y="4815681"/>
            <a:ext cx="533400" cy="990600"/>
          </a:xfrm>
          <a:prstGeom prst="ca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81" y="2605881"/>
            <a:ext cx="3352800" cy="2499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49081" y="3367881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" y="396081"/>
            <a:ext cx="11506200" cy="723900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691481" y="123428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C009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dirty="0">
              <a:solidFill>
                <a:srgbClr val="CC0099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456" y="3706019"/>
            <a:ext cx="396240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8143" y="3325019"/>
            <a:ext cx="3962400" cy="1152525"/>
          </a:xfrm>
          <a:prstGeom prst="rect">
            <a:avLst/>
          </a:prstGeom>
        </p:spPr>
      </p:pic>
      <p:pic>
        <p:nvPicPr>
          <p:cNvPr id="7" name="Picture 6" descr="kl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281" y="2682081"/>
            <a:ext cx="5247970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10800000" flipH="1">
            <a:off x="243681" y="243680"/>
            <a:ext cx="1385544" cy="1286725"/>
          </a:xfrm>
          <a:prstGeom prst="corner">
            <a:avLst>
              <a:gd name="adj1" fmla="val 20312"/>
              <a:gd name="adj2" fmla="val 19531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10800000">
            <a:off x="11020143" y="243680"/>
            <a:ext cx="1171855" cy="1271406"/>
          </a:xfrm>
          <a:prstGeom prst="corner">
            <a:avLst>
              <a:gd name="adj1" fmla="val 20312"/>
              <a:gd name="adj2" fmla="val 19531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L-Shape 5"/>
          <p:cNvSpPr/>
          <p:nvPr/>
        </p:nvSpPr>
        <p:spPr>
          <a:xfrm>
            <a:off x="243681" y="6266967"/>
            <a:ext cx="1171855" cy="1432247"/>
          </a:xfrm>
          <a:prstGeom prst="corner">
            <a:avLst>
              <a:gd name="adj1" fmla="val 20312"/>
              <a:gd name="adj2" fmla="val 19531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L-Shape 6"/>
          <p:cNvSpPr/>
          <p:nvPr/>
        </p:nvSpPr>
        <p:spPr>
          <a:xfrm rot="16200000">
            <a:off x="10889950" y="6409228"/>
            <a:ext cx="1432248" cy="1171855"/>
          </a:xfrm>
          <a:prstGeom prst="corner">
            <a:avLst>
              <a:gd name="adj1" fmla="val 20312"/>
              <a:gd name="adj2" fmla="val 19531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9225" y="243681"/>
            <a:ext cx="9390915" cy="312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681" y="1537718"/>
            <a:ext cx="248157" cy="4741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48438" y="1537718"/>
            <a:ext cx="243560" cy="4741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5536" y="7384340"/>
            <a:ext cx="9604604" cy="326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539081" y="1005681"/>
            <a:ext cx="1083213" cy="94253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3748881" y="1005681"/>
            <a:ext cx="1083213" cy="94253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730081" y="1005681"/>
            <a:ext cx="1083213" cy="94253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7787481" y="929481"/>
            <a:ext cx="1083213" cy="942535"/>
          </a:xfrm>
          <a:prstGeom prst="flowChartAlternateProcess">
            <a:avLst/>
          </a:prstGeom>
          <a:solidFill>
            <a:schemeClr val="accent6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9921081" y="853281"/>
            <a:ext cx="1083213" cy="942535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53281" y="3748881"/>
            <a:ext cx="10363200" cy="1371600"/>
            <a:chOff x="1962427" y="2058389"/>
            <a:chExt cx="9166291" cy="1168780"/>
          </a:xfrm>
        </p:grpSpPr>
        <p:sp>
          <p:nvSpPr>
            <p:cNvPr id="22" name="Flowchart: Alternate Process 21"/>
            <p:cNvSpPr/>
            <p:nvPr/>
          </p:nvSpPr>
          <p:spPr>
            <a:xfrm>
              <a:off x="2545074" y="2284171"/>
              <a:ext cx="8583644" cy="710027"/>
            </a:xfrm>
            <a:prstGeom prst="flowChartAlternate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ভূমিকম্পের ক্ষয়ক্ষতি বর্ণনা করতে পারবে ।</a:t>
              </a:r>
              <a:r>
                <a:rPr lang="bn-IN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62427" y="2058389"/>
              <a:ext cx="991787" cy="116878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.১.১</a:t>
              </a:r>
              <a:r>
                <a:rPr lang="bn-IN" sz="2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53281" y="5272881"/>
            <a:ext cx="10744200" cy="1761379"/>
            <a:chOff x="1889773" y="1838855"/>
            <a:chExt cx="9216194" cy="1579548"/>
          </a:xfrm>
        </p:grpSpPr>
        <p:sp>
          <p:nvSpPr>
            <p:cNvPr id="25" name="Flowchart: Alternate Process 24"/>
            <p:cNvSpPr/>
            <p:nvPr/>
          </p:nvSpPr>
          <p:spPr>
            <a:xfrm>
              <a:off x="2375081" y="2117070"/>
              <a:ext cx="8730886" cy="889974"/>
            </a:xfrm>
            <a:prstGeom prst="flowChartAlternate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ভূমিকম্পের সময় করণীয় কী তা বলতে  পারবে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36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889773" y="1838855"/>
              <a:ext cx="965517" cy="1579548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</a:t>
              </a:r>
              <a:r>
                <a:rPr lang="bn-IN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3281" y="2605881"/>
            <a:ext cx="10190289" cy="920549"/>
            <a:chOff x="1962427" y="1993651"/>
            <a:chExt cx="9166291" cy="1276962"/>
          </a:xfrm>
        </p:grpSpPr>
        <p:sp>
          <p:nvSpPr>
            <p:cNvPr id="30" name="Flowchart: Alternate Process 29"/>
            <p:cNvSpPr/>
            <p:nvPr/>
          </p:nvSpPr>
          <p:spPr>
            <a:xfrm>
              <a:off x="2545074" y="2284171"/>
              <a:ext cx="8583644" cy="710027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ভূমিকম্পপ্রবণ এলাকা চিহ্নিত করতে পারবে।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962427" y="1993651"/>
              <a:ext cx="1047445" cy="1276962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১.২.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681" y="243680"/>
            <a:ext cx="11948320" cy="7467600"/>
            <a:chOff x="243681" y="243680"/>
            <a:chExt cx="11948320" cy="7467600"/>
          </a:xfrm>
        </p:grpSpPr>
        <p:sp>
          <p:nvSpPr>
            <p:cNvPr id="2" name="L-Shape 1"/>
            <p:cNvSpPr/>
            <p:nvPr/>
          </p:nvSpPr>
          <p:spPr>
            <a:xfrm rot="10800000" flipH="1">
              <a:off x="243681" y="243680"/>
              <a:ext cx="1385544" cy="128672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9225" y="243681"/>
              <a:ext cx="9390915" cy="31261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020143" y="243680"/>
              <a:ext cx="1171855" cy="1271406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48438" y="1537718"/>
              <a:ext cx="243560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15536" y="7384340"/>
              <a:ext cx="9604604" cy="32693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243681" y="6266967"/>
              <a:ext cx="1171855" cy="1432247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rot="16200000">
              <a:off x="10889950" y="6409228"/>
              <a:ext cx="1432248" cy="117185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681" y="1537718"/>
              <a:ext cx="248157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pic>
        <p:nvPicPr>
          <p:cNvPr id="11" name="Picture 2" descr="C:\Users\Ataur\Desktop\OOOO\800px-Bangladesh_earthquake_z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081" y="929481"/>
            <a:ext cx="4265458" cy="5591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77081" y="853281"/>
            <a:ext cx="5257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অধিক ভূমিকম্পপ্রবণ এলাকা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7681" y="1767681"/>
            <a:ext cx="28194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881" y="2758281"/>
            <a:ext cx="5181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মাঝারী ভূমিকম্পপ্রবণ এলাকা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3881" y="3825081"/>
            <a:ext cx="2895600" cy="762000"/>
          </a:xfrm>
          <a:prstGeom prst="rect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1881" y="4891881"/>
            <a:ext cx="47177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মৃদু ভূমিকম্পপ্রবণ এলাকা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7681" y="6034881"/>
            <a:ext cx="3048000" cy="7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635081" y="1234280"/>
            <a:ext cx="3505200" cy="2195161"/>
          </a:xfrm>
          <a:custGeom>
            <a:avLst/>
            <a:gdLst>
              <a:gd name="connsiteX0" fmla="*/ 57923 w 3701236"/>
              <a:gd name="connsiteY0" fmla="*/ 100013 h 2629342"/>
              <a:gd name="connsiteX1" fmla="*/ 72211 w 3701236"/>
              <a:gd name="connsiteY1" fmla="*/ 257175 h 2629342"/>
              <a:gd name="connsiteX2" fmla="*/ 100786 w 3701236"/>
              <a:gd name="connsiteY2" fmla="*/ 300038 h 2629342"/>
              <a:gd name="connsiteX3" fmla="*/ 115073 w 3701236"/>
              <a:gd name="connsiteY3" fmla="*/ 342900 h 2629342"/>
              <a:gd name="connsiteX4" fmla="*/ 143648 w 3701236"/>
              <a:gd name="connsiteY4" fmla="*/ 385763 h 2629342"/>
              <a:gd name="connsiteX5" fmla="*/ 172223 w 3701236"/>
              <a:gd name="connsiteY5" fmla="*/ 471488 h 2629342"/>
              <a:gd name="connsiteX6" fmla="*/ 200798 w 3701236"/>
              <a:gd name="connsiteY6" fmla="*/ 557213 h 2629342"/>
              <a:gd name="connsiteX7" fmla="*/ 215086 w 3701236"/>
              <a:gd name="connsiteY7" fmla="*/ 600075 h 2629342"/>
              <a:gd name="connsiteX8" fmla="*/ 243661 w 3701236"/>
              <a:gd name="connsiteY8" fmla="*/ 642938 h 2629342"/>
              <a:gd name="connsiteX9" fmla="*/ 257948 w 3701236"/>
              <a:gd name="connsiteY9" fmla="*/ 685800 h 2629342"/>
              <a:gd name="connsiteX10" fmla="*/ 315098 w 3701236"/>
              <a:gd name="connsiteY10" fmla="*/ 785813 h 2629342"/>
              <a:gd name="connsiteX11" fmla="*/ 357961 w 3701236"/>
              <a:gd name="connsiteY11" fmla="*/ 900113 h 2629342"/>
              <a:gd name="connsiteX12" fmla="*/ 400823 w 3701236"/>
              <a:gd name="connsiteY12" fmla="*/ 1014413 h 2629342"/>
              <a:gd name="connsiteX13" fmla="*/ 429398 w 3701236"/>
              <a:gd name="connsiteY13" fmla="*/ 1100138 h 2629342"/>
              <a:gd name="connsiteX14" fmla="*/ 529411 w 3701236"/>
              <a:gd name="connsiteY14" fmla="*/ 1243013 h 2629342"/>
              <a:gd name="connsiteX15" fmla="*/ 615136 w 3701236"/>
              <a:gd name="connsiteY15" fmla="*/ 1328738 h 2629342"/>
              <a:gd name="connsiteX16" fmla="*/ 729436 w 3701236"/>
              <a:gd name="connsiteY16" fmla="*/ 1457325 h 2629342"/>
              <a:gd name="connsiteX17" fmla="*/ 772298 w 3701236"/>
              <a:gd name="connsiteY17" fmla="*/ 1485900 h 2629342"/>
              <a:gd name="connsiteX18" fmla="*/ 858023 w 3701236"/>
              <a:gd name="connsiteY18" fmla="*/ 1543050 h 2629342"/>
              <a:gd name="connsiteX19" fmla="*/ 1000898 w 3701236"/>
              <a:gd name="connsiteY19" fmla="*/ 1671638 h 2629342"/>
              <a:gd name="connsiteX20" fmla="*/ 1043761 w 3701236"/>
              <a:gd name="connsiteY20" fmla="*/ 1714500 h 2629342"/>
              <a:gd name="connsiteX21" fmla="*/ 1115198 w 3701236"/>
              <a:gd name="connsiteY21" fmla="*/ 1785938 h 2629342"/>
              <a:gd name="connsiteX22" fmla="*/ 1215211 w 3701236"/>
              <a:gd name="connsiteY22" fmla="*/ 1914525 h 2629342"/>
              <a:gd name="connsiteX23" fmla="*/ 1300936 w 3701236"/>
              <a:gd name="connsiteY23" fmla="*/ 1985963 h 2629342"/>
              <a:gd name="connsiteX24" fmla="*/ 1329511 w 3701236"/>
              <a:gd name="connsiteY24" fmla="*/ 2028825 h 2629342"/>
              <a:gd name="connsiteX25" fmla="*/ 1372373 w 3701236"/>
              <a:gd name="connsiteY25" fmla="*/ 2043113 h 2629342"/>
              <a:gd name="connsiteX26" fmla="*/ 1415236 w 3701236"/>
              <a:gd name="connsiteY26" fmla="*/ 2071688 h 2629342"/>
              <a:gd name="connsiteX27" fmla="*/ 1472386 w 3701236"/>
              <a:gd name="connsiteY27" fmla="*/ 2100263 h 2629342"/>
              <a:gd name="connsiteX28" fmla="*/ 1515248 w 3701236"/>
              <a:gd name="connsiteY28" fmla="*/ 2143125 h 2629342"/>
              <a:gd name="connsiteX29" fmla="*/ 1558111 w 3701236"/>
              <a:gd name="connsiteY29" fmla="*/ 2157413 h 2629342"/>
              <a:gd name="connsiteX30" fmla="*/ 1700986 w 3701236"/>
              <a:gd name="connsiteY30" fmla="*/ 2228850 h 2629342"/>
              <a:gd name="connsiteX31" fmla="*/ 1743848 w 3701236"/>
              <a:gd name="connsiteY31" fmla="*/ 2271713 h 2629342"/>
              <a:gd name="connsiteX32" fmla="*/ 1786711 w 3701236"/>
              <a:gd name="connsiteY32" fmla="*/ 2286000 h 2629342"/>
              <a:gd name="connsiteX33" fmla="*/ 1843861 w 3701236"/>
              <a:gd name="connsiteY33" fmla="*/ 2314575 h 2629342"/>
              <a:gd name="connsiteX34" fmla="*/ 1886723 w 3701236"/>
              <a:gd name="connsiteY34" fmla="*/ 2328863 h 2629342"/>
              <a:gd name="connsiteX35" fmla="*/ 1929586 w 3701236"/>
              <a:gd name="connsiteY35" fmla="*/ 2357438 h 2629342"/>
              <a:gd name="connsiteX36" fmla="*/ 2015311 w 3701236"/>
              <a:gd name="connsiteY36" fmla="*/ 2386013 h 2629342"/>
              <a:gd name="connsiteX37" fmla="*/ 2058173 w 3701236"/>
              <a:gd name="connsiteY37" fmla="*/ 2400300 h 2629342"/>
              <a:gd name="connsiteX38" fmla="*/ 2115323 w 3701236"/>
              <a:gd name="connsiteY38" fmla="*/ 2414588 h 2629342"/>
              <a:gd name="connsiteX39" fmla="*/ 2172473 w 3701236"/>
              <a:gd name="connsiteY39" fmla="*/ 2443163 h 2629342"/>
              <a:gd name="connsiteX40" fmla="*/ 2243911 w 3701236"/>
              <a:gd name="connsiteY40" fmla="*/ 2457450 h 2629342"/>
              <a:gd name="connsiteX41" fmla="*/ 2329636 w 3701236"/>
              <a:gd name="connsiteY41" fmla="*/ 2486025 h 2629342"/>
              <a:gd name="connsiteX42" fmla="*/ 2372498 w 3701236"/>
              <a:gd name="connsiteY42" fmla="*/ 2500313 h 2629342"/>
              <a:gd name="connsiteX43" fmla="*/ 2501086 w 3701236"/>
              <a:gd name="connsiteY43" fmla="*/ 2600325 h 2629342"/>
              <a:gd name="connsiteX44" fmla="*/ 2572523 w 3701236"/>
              <a:gd name="connsiteY44" fmla="*/ 2543175 h 2629342"/>
              <a:gd name="connsiteX45" fmla="*/ 2629673 w 3701236"/>
              <a:gd name="connsiteY45" fmla="*/ 2528888 h 2629342"/>
              <a:gd name="connsiteX46" fmla="*/ 2715398 w 3701236"/>
              <a:gd name="connsiteY46" fmla="*/ 2571750 h 2629342"/>
              <a:gd name="connsiteX47" fmla="*/ 2758261 w 3701236"/>
              <a:gd name="connsiteY47" fmla="*/ 2557463 h 2629342"/>
              <a:gd name="connsiteX48" fmla="*/ 2786836 w 3701236"/>
              <a:gd name="connsiteY48" fmla="*/ 2457450 h 2629342"/>
              <a:gd name="connsiteX49" fmla="*/ 2829698 w 3701236"/>
              <a:gd name="connsiteY49" fmla="*/ 2414588 h 2629342"/>
              <a:gd name="connsiteX50" fmla="*/ 2872561 w 3701236"/>
              <a:gd name="connsiteY50" fmla="*/ 2400300 h 2629342"/>
              <a:gd name="connsiteX51" fmla="*/ 2986861 w 3701236"/>
              <a:gd name="connsiteY51" fmla="*/ 2471738 h 2629342"/>
              <a:gd name="connsiteX52" fmla="*/ 3086873 w 3701236"/>
              <a:gd name="connsiteY52" fmla="*/ 2414588 h 2629342"/>
              <a:gd name="connsiteX53" fmla="*/ 3101161 w 3701236"/>
              <a:gd name="connsiteY53" fmla="*/ 2457450 h 2629342"/>
              <a:gd name="connsiteX54" fmla="*/ 3129736 w 3701236"/>
              <a:gd name="connsiteY54" fmla="*/ 2371725 h 2629342"/>
              <a:gd name="connsiteX55" fmla="*/ 3158311 w 3701236"/>
              <a:gd name="connsiteY55" fmla="*/ 2243138 h 2629342"/>
              <a:gd name="connsiteX56" fmla="*/ 3201173 w 3701236"/>
              <a:gd name="connsiteY56" fmla="*/ 2214563 h 2629342"/>
              <a:gd name="connsiteX57" fmla="*/ 3315473 w 3701236"/>
              <a:gd name="connsiteY57" fmla="*/ 2185988 h 2629342"/>
              <a:gd name="connsiteX58" fmla="*/ 3358336 w 3701236"/>
              <a:gd name="connsiteY58" fmla="*/ 2157413 h 2629342"/>
              <a:gd name="connsiteX59" fmla="*/ 3372623 w 3701236"/>
              <a:gd name="connsiteY59" fmla="*/ 2114550 h 2629342"/>
              <a:gd name="connsiteX60" fmla="*/ 3401198 w 3701236"/>
              <a:gd name="connsiteY60" fmla="*/ 1985963 h 2629342"/>
              <a:gd name="connsiteX61" fmla="*/ 3444061 w 3701236"/>
              <a:gd name="connsiteY61" fmla="*/ 1943100 h 2629342"/>
              <a:gd name="connsiteX62" fmla="*/ 3501211 w 3701236"/>
              <a:gd name="connsiteY62" fmla="*/ 1843088 h 2629342"/>
              <a:gd name="connsiteX63" fmla="*/ 3486923 w 3701236"/>
              <a:gd name="connsiteY63" fmla="*/ 1700213 h 2629342"/>
              <a:gd name="connsiteX64" fmla="*/ 3458348 w 3701236"/>
              <a:gd name="connsiteY64" fmla="*/ 1614488 h 2629342"/>
              <a:gd name="connsiteX65" fmla="*/ 3472636 w 3701236"/>
              <a:gd name="connsiteY65" fmla="*/ 1528763 h 2629342"/>
              <a:gd name="connsiteX66" fmla="*/ 3515498 w 3701236"/>
              <a:gd name="connsiteY66" fmla="*/ 1543050 h 2629342"/>
              <a:gd name="connsiteX67" fmla="*/ 3629798 w 3701236"/>
              <a:gd name="connsiteY67" fmla="*/ 1571625 h 2629342"/>
              <a:gd name="connsiteX68" fmla="*/ 3686948 w 3701236"/>
              <a:gd name="connsiteY68" fmla="*/ 1557338 h 2629342"/>
              <a:gd name="connsiteX69" fmla="*/ 3701236 w 3701236"/>
              <a:gd name="connsiteY69" fmla="*/ 1514475 h 2629342"/>
              <a:gd name="connsiteX70" fmla="*/ 3629798 w 3701236"/>
              <a:gd name="connsiteY70" fmla="*/ 1357313 h 2629342"/>
              <a:gd name="connsiteX71" fmla="*/ 3586936 w 3701236"/>
              <a:gd name="connsiteY71" fmla="*/ 1314450 h 2629342"/>
              <a:gd name="connsiteX72" fmla="*/ 3429773 w 3701236"/>
              <a:gd name="connsiteY72" fmla="*/ 1271588 h 2629342"/>
              <a:gd name="connsiteX73" fmla="*/ 3372623 w 3701236"/>
              <a:gd name="connsiteY73" fmla="*/ 1257300 h 2629342"/>
              <a:gd name="connsiteX74" fmla="*/ 3329761 w 3701236"/>
              <a:gd name="connsiteY74" fmla="*/ 1243013 h 2629342"/>
              <a:gd name="connsiteX75" fmla="*/ 3201173 w 3701236"/>
              <a:gd name="connsiteY75" fmla="*/ 1214438 h 2629342"/>
              <a:gd name="connsiteX76" fmla="*/ 2901136 w 3701236"/>
              <a:gd name="connsiteY76" fmla="*/ 1228725 h 2629342"/>
              <a:gd name="connsiteX77" fmla="*/ 2815411 w 3701236"/>
              <a:gd name="connsiteY77" fmla="*/ 1257300 h 2629342"/>
              <a:gd name="connsiteX78" fmla="*/ 2543948 w 3701236"/>
              <a:gd name="connsiteY78" fmla="*/ 1271588 h 2629342"/>
              <a:gd name="connsiteX79" fmla="*/ 2315348 w 3701236"/>
              <a:gd name="connsiteY79" fmla="*/ 1257300 h 2629342"/>
              <a:gd name="connsiteX80" fmla="*/ 2272486 w 3701236"/>
              <a:gd name="connsiteY80" fmla="*/ 1243013 h 2629342"/>
              <a:gd name="connsiteX81" fmla="*/ 2029598 w 3701236"/>
              <a:gd name="connsiteY81" fmla="*/ 1228725 h 2629342"/>
              <a:gd name="connsiteX82" fmla="*/ 1186636 w 3701236"/>
              <a:gd name="connsiteY82" fmla="*/ 1200150 h 2629342"/>
              <a:gd name="connsiteX83" fmla="*/ 1086623 w 3701236"/>
              <a:gd name="connsiteY83" fmla="*/ 1171575 h 2629342"/>
              <a:gd name="connsiteX84" fmla="*/ 1043761 w 3701236"/>
              <a:gd name="connsiteY84" fmla="*/ 1143000 h 2629342"/>
              <a:gd name="connsiteX85" fmla="*/ 986611 w 3701236"/>
              <a:gd name="connsiteY85" fmla="*/ 1128713 h 2629342"/>
              <a:gd name="connsiteX86" fmla="*/ 900886 w 3701236"/>
              <a:gd name="connsiteY86" fmla="*/ 1100138 h 2629342"/>
              <a:gd name="connsiteX87" fmla="*/ 843736 w 3701236"/>
              <a:gd name="connsiteY87" fmla="*/ 1085850 h 2629342"/>
              <a:gd name="connsiteX88" fmla="*/ 800873 w 3701236"/>
              <a:gd name="connsiteY88" fmla="*/ 1071563 h 2629342"/>
              <a:gd name="connsiteX89" fmla="*/ 715148 w 3701236"/>
              <a:gd name="connsiteY89" fmla="*/ 1057275 h 2629342"/>
              <a:gd name="connsiteX90" fmla="*/ 729436 w 3701236"/>
              <a:gd name="connsiteY90" fmla="*/ 1014413 h 2629342"/>
              <a:gd name="connsiteX91" fmla="*/ 743723 w 3701236"/>
              <a:gd name="connsiteY91" fmla="*/ 957263 h 2629342"/>
              <a:gd name="connsiteX92" fmla="*/ 772298 w 3701236"/>
              <a:gd name="connsiteY92" fmla="*/ 914400 h 2629342"/>
              <a:gd name="connsiteX93" fmla="*/ 800873 w 3701236"/>
              <a:gd name="connsiteY93" fmla="*/ 828675 h 2629342"/>
              <a:gd name="connsiteX94" fmla="*/ 815161 w 3701236"/>
              <a:gd name="connsiteY94" fmla="*/ 785813 h 2629342"/>
              <a:gd name="connsiteX95" fmla="*/ 815161 w 3701236"/>
              <a:gd name="connsiteY95" fmla="*/ 328613 h 2629342"/>
              <a:gd name="connsiteX96" fmla="*/ 800873 w 3701236"/>
              <a:gd name="connsiteY96" fmla="*/ 285750 h 2629342"/>
              <a:gd name="connsiteX97" fmla="*/ 715148 w 3701236"/>
              <a:gd name="connsiteY97" fmla="*/ 157163 h 2629342"/>
              <a:gd name="connsiteX98" fmla="*/ 600848 w 3701236"/>
              <a:gd name="connsiteY98" fmla="*/ 28575 h 2629342"/>
              <a:gd name="connsiteX99" fmla="*/ 557986 w 3701236"/>
              <a:gd name="connsiteY99" fmla="*/ 14288 h 2629342"/>
              <a:gd name="connsiteX100" fmla="*/ 500836 w 3701236"/>
              <a:gd name="connsiteY100" fmla="*/ 142875 h 2629342"/>
              <a:gd name="connsiteX101" fmla="*/ 486548 w 3701236"/>
              <a:gd name="connsiteY101" fmla="*/ 214313 h 2629342"/>
              <a:gd name="connsiteX102" fmla="*/ 400823 w 3701236"/>
              <a:gd name="connsiteY102" fmla="*/ 228600 h 2629342"/>
              <a:gd name="connsiteX103" fmla="*/ 300811 w 3701236"/>
              <a:gd name="connsiteY103" fmla="*/ 185738 h 2629342"/>
              <a:gd name="connsiteX104" fmla="*/ 143648 w 3701236"/>
              <a:gd name="connsiteY104" fmla="*/ 157163 h 2629342"/>
              <a:gd name="connsiteX105" fmla="*/ 115073 w 3701236"/>
              <a:gd name="connsiteY105" fmla="*/ 114300 h 2629342"/>
              <a:gd name="connsiteX106" fmla="*/ 29348 w 3701236"/>
              <a:gd name="connsiteY106" fmla="*/ 42863 h 2629342"/>
              <a:gd name="connsiteX107" fmla="*/ 15061 w 3701236"/>
              <a:gd name="connsiteY107" fmla="*/ 0 h 2629342"/>
              <a:gd name="connsiteX108" fmla="*/ 773 w 3701236"/>
              <a:gd name="connsiteY108" fmla="*/ 42863 h 2629342"/>
              <a:gd name="connsiteX109" fmla="*/ 43636 w 3701236"/>
              <a:gd name="connsiteY109" fmla="*/ 157163 h 2629342"/>
              <a:gd name="connsiteX110" fmla="*/ 43636 w 3701236"/>
              <a:gd name="connsiteY110" fmla="*/ 157163 h 26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701236" h="2629342">
                <a:moveTo>
                  <a:pt x="57923" y="100013"/>
                </a:moveTo>
                <a:cubicBezTo>
                  <a:pt x="62686" y="152400"/>
                  <a:pt x="61189" y="205739"/>
                  <a:pt x="72211" y="257175"/>
                </a:cubicBezTo>
                <a:cubicBezTo>
                  <a:pt x="75809" y="273965"/>
                  <a:pt x="93107" y="284679"/>
                  <a:pt x="100786" y="300038"/>
                </a:cubicBezTo>
                <a:cubicBezTo>
                  <a:pt x="107521" y="313508"/>
                  <a:pt x="108338" y="329430"/>
                  <a:pt x="115073" y="342900"/>
                </a:cubicBezTo>
                <a:cubicBezTo>
                  <a:pt x="122752" y="358259"/>
                  <a:pt x="136674" y="370071"/>
                  <a:pt x="143648" y="385763"/>
                </a:cubicBezTo>
                <a:cubicBezTo>
                  <a:pt x="155881" y="413288"/>
                  <a:pt x="162698" y="442913"/>
                  <a:pt x="172223" y="471488"/>
                </a:cubicBezTo>
                <a:lnTo>
                  <a:pt x="200798" y="557213"/>
                </a:lnTo>
                <a:cubicBezTo>
                  <a:pt x="205560" y="571500"/>
                  <a:pt x="206732" y="587544"/>
                  <a:pt x="215086" y="600075"/>
                </a:cubicBezTo>
                <a:lnTo>
                  <a:pt x="243661" y="642938"/>
                </a:lnTo>
                <a:cubicBezTo>
                  <a:pt x="248423" y="657225"/>
                  <a:pt x="251213" y="672330"/>
                  <a:pt x="257948" y="685800"/>
                </a:cubicBezTo>
                <a:cubicBezTo>
                  <a:pt x="299401" y="768708"/>
                  <a:pt x="277524" y="685616"/>
                  <a:pt x="315098" y="785813"/>
                </a:cubicBezTo>
                <a:cubicBezTo>
                  <a:pt x="373458" y="941438"/>
                  <a:pt x="278405" y="741000"/>
                  <a:pt x="357961" y="900113"/>
                </a:cubicBezTo>
                <a:cubicBezTo>
                  <a:pt x="388893" y="1023844"/>
                  <a:pt x="351015" y="889894"/>
                  <a:pt x="400823" y="1014413"/>
                </a:cubicBezTo>
                <a:cubicBezTo>
                  <a:pt x="412010" y="1042379"/>
                  <a:pt x="412690" y="1075076"/>
                  <a:pt x="429398" y="1100138"/>
                </a:cubicBezTo>
                <a:cubicBezTo>
                  <a:pt x="447454" y="1127222"/>
                  <a:pt x="502208" y="1212787"/>
                  <a:pt x="529411" y="1243013"/>
                </a:cubicBezTo>
                <a:cubicBezTo>
                  <a:pt x="556445" y="1273050"/>
                  <a:pt x="592720" y="1295114"/>
                  <a:pt x="615136" y="1328738"/>
                </a:cubicBezTo>
                <a:cubicBezTo>
                  <a:pt x="649493" y="1380273"/>
                  <a:pt x="670716" y="1418178"/>
                  <a:pt x="729436" y="1457325"/>
                </a:cubicBezTo>
                <a:cubicBezTo>
                  <a:pt x="743723" y="1466850"/>
                  <a:pt x="759107" y="1474907"/>
                  <a:pt x="772298" y="1485900"/>
                </a:cubicBezTo>
                <a:cubicBezTo>
                  <a:pt x="843646" y="1545357"/>
                  <a:pt x="782698" y="1517942"/>
                  <a:pt x="858023" y="1543050"/>
                </a:cubicBezTo>
                <a:cubicBezTo>
                  <a:pt x="947504" y="1610161"/>
                  <a:pt x="898332" y="1569073"/>
                  <a:pt x="1000898" y="1671638"/>
                </a:cubicBezTo>
                <a:cubicBezTo>
                  <a:pt x="1015186" y="1685925"/>
                  <a:pt x="1032553" y="1697688"/>
                  <a:pt x="1043761" y="1714500"/>
                </a:cubicBezTo>
                <a:cubicBezTo>
                  <a:pt x="1081861" y="1771650"/>
                  <a:pt x="1058048" y="1747838"/>
                  <a:pt x="1115198" y="1785938"/>
                </a:cubicBezTo>
                <a:cubicBezTo>
                  <a:pt x="1142266" y="1867138"/>
                  <a:pt x="1118836" y="1818150"/>
                  <a:pt x="1215211" y="1914525"/>
                </a:cubicBezTo>
                <a:cubicBezTo>
                  <a:pt x="1270218" y="1969532"/>
                  <a:pt x="1241259" y="1946179"/>
                  <a:pt x="1300936" y="1985963"/>
                </a:cubicBezTo>
                <a:cubicBezTo>
                  <a:pt x="1310461" y="2000250"/>
                  <a:pt x="1316103" y="2018098"/>
                  <a:pt x="1329511" y="2028825"/>
                </a:cubicBezTo>
                <a:cubicBezTo>
                  <a:pt x="1341271" y="2038233"/>
                  <a:pt x="1358903" y="2036378"/>
                  <a:pt x="1372373" y="2043113"/>
                </a:cubicBezTo>
                <a:cubicBezTo>
                  <a:pt x="1387732" y="2050792"/>
                  <a:pt x="1400327" y="2063169"/>
                  <a:pt x="1415236" y="2071688"/>
                </a:cubicBezTo>
                <a:cubicBezTo>
                  <a:pt x="1433728" y="2082255"/>
                  <a:pt x="1455055" y="2087883"/>
                  <a:pt x="1472386" y="2100263"/>
                </a:cubicBezTo>
                <a:cubicBezTo>
                  <a:pt x="1488828" y="2112007"/>
                  <a:pt x="1498436" y="2131917"/>
                  <a:pt x="1515248" y="2143125"/>
                </a:cubicBezTo>
                <a:cubicBezTo>
                  <a:pt x="1527779" y="2151479"/>
                  <a:pt x="1544946" y="2150099"/>
                  <a:pt x="1558111" y="2157413"/>
                </a:cubicBezTo>
                <a:cubicBezTo>
                  <a:pt x="1697286" y="2234733"/>
                  <a:pt x="1589299" y="2200929"/>
                  <a:pt x="1700986" y="2228850"/>
                </a:cubicBezTo>
                <a:cubicBezTo>
                  <a:pt x="1715273" y="2243138"/>
                  <a:pt x="1727036" y="2260505"/>
                  <a:pt x="1743848" y="2271713"/>
                </a:cubicBezTo>
                <a:cubicBezTo>
                  <a:pt x="1756379" y="2280067"/>
                  <a:pt x="1772868" y="2280067"/>
                  <a:pt x="1786711" y="2286000"/>
                </a:cubicBezTo>
                <a:cubicBezTo>
                  <a:pt x="1806288" y="2294390"/>
                  <a:pt x="1824285" y="2306185"/>
                  <a:pt x="1843861" y="2314575"/>
                </a:cubicBezTo>
                <a:cubicBezTo>
                  <a:pt x="1857704" y="2320508"/>
                  <a:pt x="1873253" y="2322128"/>
                  <a:pt x="1886723" y="2328863"/>
                </a:cubicBezTo>
                <a:cubicBezTo>
                  <a:pt x="1902082" y="2336542"/>
                  <a:pt x="1913894" y="2350464"/>
                  <a:pt x="1929586" y="2357438"/>
                </a:cubicBezTo>
                <a:cubicBezTo>
                  <a:pt x="1957111" y="2369671"/>
                  <a:pt x="1986736" y="2376488"/>
                  <a:pt x="2015311" y="2386013"/>
                </a:cubicBezTo>
                <a:cubicBezTo>
                  <a:pt x="2029598" y="2390775"/>
                  <a:pt x="2043563" y="2396647"/>
                  <a:pt x="2058173" y="2400300"/>
                </a:cubicBezTo>
                <a:cubicBezTo>
                  <a:pt x="2077223" y="2405063"/>
                  <a:pt x="2096937" y="2407693"/>
                  <a:pt x="2115323" y="2414588"/>
                </a:cubicBezTo>
                <a:cubicBezTo>
                  <a:pt x="2135265" y="2422066"/>
                  <a:pt x="2152267" y="2436428"/>
                  <a:pt x="2172473" y="2443163"/>
                </a:cubicBezTo>
                <a:cubicBezTo>
                  <a:pt x="2195511" y="2450842"/>
                  <a:pt x="2220482" y="2451060"/>
                  <a:pt x="2243911" y="2457450"/>
                </a:cubicBezTo>
                <a:cubicBezTo>
                  <a:pt x="2272970" y="2465375"/>
                  <a:pt x="2301061" y="2476500"/>
                  <a:pt x="2329636" y="2486025"/>
                </a:cubicBezTo>
                <a:cubicBezTo>
                  <a:pt x="2343923" y="2490788"/>
                  <a:pt x="2359967" y="2491959"/>
                  <a:pt x="2372498" y="2500313"/>
                </a:cubicBezTo>
                <a:cubicBezTo>
                  <a:pt x="2475035" y="2568671"/>
                  <a:pt x="2433939" y="2533179"/>
                  <a:pt x="2501086" y="2600325"/>
                </a:cubicBezTo>
                <a:cubicBezTo>
                  <a:pt x="2641208" y="2553619"/>
                  <a:pt x="2443272" y="2629342"/>
                  <a:pt x="2572523" y="2543175"/>
                </a:cubicBezTo>
                <a:cubicBezTo>
                  <a:pt x="2588861" y="2532283"/>
                  <a:pt x="2610623" y="2533650"/>
                  <a:pt x="2629673" y="2528888"/>
                </a:cubicBezTo>
                <a:cubicBezTo>
                  <a:pt x="2651344" y="2543335"/>
                  <a:pt x="2685821" y="2571750"/>
                  <a:pt x="2715398" y="2571750"/>
                </a:cubicBezTo>
                <a:cubicBezTo>
                  <a:pt x="2730458" y="2571750"/>
                  <a:pt x="2743973" y="2562225"/>
                  <a:pt x="2758261" y="2557463"/>
                </a:cubicBezTo>
                <a:cubicBezTo>
                  <a:pt x="2760167" y="2549838"/>
                  <a:pt x="2778636" y="2469750"/>
                  <a:pt x="2786836" y="2457450"/>
                </a:cubicBezTo>
                <a:cubicBezTo>
                  <a:pt x="2798044" y="2440638"/>
                  <a:pt x="2812886" y="2425796"/>
                  <a:pt x="2829698" y="2414588"/>
                </a:cubicBezTo>
                <a:cubicBezTo>
                  <a:pt x="2842229" y="2406234"/>
                  <a:pt x="2858273" y="2405063"/>
                  <a:pt x="2872561" y="2400300"/>
                </a:cubicBezTo>
                <a:cubicBezTo>
                  <a:pt x="2940603" y="2502363"/>
                  <a:pt x="2896393" y="2494354"/>
                  <a:pt x="2986861" y="2471738"/>
                </a:cubicBezTo>
                <a:cubicBezTo>
                  <a:pt x="3053536" y="2371726"/>
                  <a:pt x="3015436" y="2366963"/>
                  <a:pt x="3086873" y="2414588"/>
                </a:cubicBezTo>
                <a:cubicBezTo>
                  <a:pt x="3091636" y="2428875"/>
                  <a:pt x="3090512" y="2468099"/>
                  <a:pt x="3101161" y="2457450"/>
                </a:cubicBezTo>
                <a:cubicBezTo>
                  <a:pt x="3122460" y="2436151"/>
                  <a:pt x="3129736" y="2371725"/>
                  <a:pt x="3129736" y="2371725"/>
                </a:cubicBezTo>
                <a:cubicBezTo>
                  <a:pt x="3129883" y="2370844"/>
                  <a:pt x="3143500" y="2261652"/>
                  <a:pt x="3158311" y="2243138"/>
                </a:cubicBezTo>
                <a:cubicBezTo>
                  <a:pt x="3169038" y="2229730"/>
                  <a:pt x="3185815" y="2222242"/>
                  <a:pt x="3201173" y="2214563"/>
                </a:cubicBezTo>
                <a:cubicBezTo>
                  <a:pt x="3230464" y="2199917"/>
                  <a:pt x="3288298" y="2191423"/>
                  <a:pt x="3315473" y="2185988"/>
                </a:cubicBezTo>
                <a:cubicBezTo>
                  <a:pt x="3329761" y="2176463"/>
                  <a:pt x="3347609" y="2170822"/>
                  <a:pt x="3358336" y="2157413"/>
                </a:cubicBezTo>
                <a:cubicBezTo>
                  <a:pt x="3367744" y="2145653"/>
                  <a:pt x="3369356" y="2129252"/>
                  <a:pt x="3372623" y="2114550"/>
                </a:cubicBezTo>
                <a:cubicBezTo>
                  <a:pt x="3375215" y="2102885"/>
                  <a:pt x="3385118" y="2010083"/>
                  <a:pt x="3401198" y="1985963"/>
                </a:cubicBezTo>
                <a:cubicBezTo>
                  <a:pt x="3412406" y="1969151"/>
                  <a:pt x="3431126" y="1958622"/>
                  <a:pt x="3444061" y="1943100"/>
                </a:cubicBezTo>
                <a:cubicBezTo>
                  <a:pt x="3469305" y="1912807"/>
                  <a:pt x="3483742" y="1878025"/>
                  <a:pt x="3501211" y="1843088"/>
                </a:cubicBezTo>
                <a:cubicBezTo>
                  <a:pt x="3496448" y="1795463"/>
                  <a:pt x="3495744" y="1747256"/>
                  <a:pt x="3486923" y="1700213"/>
                </a:cubicBezTo>
                <a:cubicBezTo>
                  <a:pt x="3481372" y="1670608"/>
                  <a:pt x="3460849" y="1644505"/>
                  <a:pt x="3458348" y="1614488"/>
                </a:cubicBezTo>
                <a:cubicBezTo>
                  <a:pt x="3455942" y="1585619"/>
                  <a:pt x="3467873" y="1557338"/>
                  <a:pt x="3472636" y="1528763"/>
                </a:cubicBezTo>
                <a:cubicBezTo>
                  <a:pt x="3486923" y="1533525"/>
                  <a:pt x="3500969" y="1539087"/>
                  <a:pt x="3515498" y="1543050"/>
                </a:cubicBezTo>
                <a:cubicBezTo>
                  <a:pt x="3553387" y="1553383"/>
                  <a:pt x="3629798" y="1571625"/>
                  <a:pt x="3629798" y="1571625"/>
                </a:cubicBezTo>
                <a:cubicBezTo>
                  <a:pt x="3648848" y="1566863"/>
                  <a:pt x="3671615" y="1569605"/>
                  <a:pt x="3686948" y="1557338"/>
                </a:cubicBezTo>
                <a:cubicBezTo>
                  <a:pt x="3698708" y="1547930"/>
                  <a:pt x="3701236" y="1529536"/>
                  <a:pt x="3701236" y="1514475"/>
                </a:cubicBezTo>
                <a:cubicBezTo>
                  <a:pt x="3701236" y="1455353"/>
                  <a:pt x="3670686" y="1398202"/>
                  <a:pt x="3629798" y="1357313"/>
                </a:cubicBezTo>
                <a:cubicBezTo>
                  <a:pt x="3615511" y="1343025"/>
                  <a:pt x="3604599" y="1324263"/>
                  <a:pt x="3586936" y="1314450"/>
                </a:cubicBezTo>
                <a:cubicBezTo>
                  <a:pt x="3542330" y="1289669"/>
                  <a:pt x="3479021" y="1282532"/>
                  <a:pt x="3429773" y="1271588"/>
                </a:cubicBezTo>
                <a:cubicBezTo>
                  <a:pt x="3410604" y="1267328"/>
                  <a:pt x="3391504" y="1262695"/>
                  <a:pt x="3372623" y="1257300"/>
                </a:cubicBezTo>
                <a:cubicBezTo>
                  <a:pt x="3358142" y="1253163"/>
                  <a:pt x="3344463" y="1246280"/>
                  <a:pt x="3329761" y="1243013"/>
                </a:cubicBezTo>
                <a:cubicBezTo>
                  <a:pt x="3178887" y="1209485"/>
                  <a:pt x="3297665" y="1246601"/>
                  <a:pt x="3201173" y="1214438"/>
                </a:cubicBezTo>
                <a:cubicBezTo>
                  <a:pt x="3101161" y="1219200"/>
                  <a:pt x="3000649" y="1217668"/>
                  <a:pt x="2901136" y="1228725"/>
                </a:cubicBezTo>
                <a:cubicBezTo>
                  <a:pt x="2871200" y="1232051"/>
                  <a:pt x="2845490" y="1255717"/>
                  <a:pt x="2815411" y="1257300"/>
                </a:cubicBezTo>
                <a:lnTo>
                  <a:pt x="2543948" y="1271588"/>
                </a:lnTo>
                <a:cubicBezTo>
                  <a:pt x="2467748" y="1266825"/>
                  <a:pt x="2391277" y="1265293"/>
                  <a:pt x="2315348" y="1257300"/>
                </a:cubicBezTo>
                <a:cubicBezTo>
                  <a:pt x="2300371" y="1255723"/>
                  <a:pt x="2287471" y="1244512"/>
                  <a:pt x="2272486" y="1243013"/>
                </a:cubicBezTo>
                <a:cubicBezTo>
                  <a:pt x="2191786" y="1234943"/>
                  <a:pt x="2110561" y="1233488"/>
                  <a:pt x="2029598" y="1228725"/>
                </a:cubicBezTo>
                <a:cubicBezTo>
                  <a:pt x="1713898" y="1149803"/>
                  <a:pt x="2050659" y="1229439"/>
                  <a:pt x="1186636" y="1200150"/>
                </a:cubicBezTo>
                <a:cubicBezTo>
                  <a:pt x="1176812" y="1199817"/>
                  <a:pt x="1100610" y="1178569"/>
                  <a:pt x="1086623" y="1171575"/>
                </a:cubicBezTo>
                <a:cubicBezTo>
                  <a:pt x="1071265" y="1163896"/>
                  <a:pt x="1059544" y="1149764"/>
                  <a:pt x="1043761" y="1143000"/>
                </a:cubicBezTo>
                <a:cubicBezTo>
                  <a:pt x="1025712" y="1135265"/>
                  <a:pt x="1005419" y="1134355"/>
                  <a:pt x="986611" y="1128713"/>
                </a:cubicBezTo>
                <a:cubicBezTo>
                  <a:pt x="957761" y="1120058"/>
                  <a:pt x="930107" y="1107444"/>
                  <a:pt x="900886" y="1100138"/>
                </a:cubicBezTo>
                <a:cubicBezTo>
                  <a:pt x="881836" y="1095375"/>
                  <a:pt x="862617" y="1091244"/>
                  <a:pt x="843736" y="1085850"/>
                </a:cubicBezTo>
                <a:cubicBezTo>
                  <a:pt x="829255" y="1081713"/>
                  <a:pt x="815575" y="1074830"/>
                  <a:pt x="800873" y="1071563"/>
                </a:cubicBezTo>
                <a:cubicBezTo>
                  <a:pt x="772594" y="1065279"/>
                  <a:pt x="743723" y="1062038"/>
                  <a:pt x="715148" y="1057275"/>
                </a:cubicBezTo>
                <a:cubicBezTo>
                  <a:pt x="719911" y="1042988"/>
                  <a:pt x="725299" y="1028894"/>
                  <a:pt x="729436" y="1014413"/>
                </a:cubicBezTo>
                <a:cubicBezTo>
                  <a:pt x="734831" y="995532"/>
                  <a:pt x="735988" y="975312"/>
                  <a:pt x="743723" y="957263"/>
                </a:cubicBezTo>
                <a:cubicBezTo>
                  <a:pt x="750487" y="941480"/>
                  <a:pt x="765324" y="930092"/>
                  <a:pt x="772298" y="914400"/>
                </a:cubicBezTo>
                <a:cubicBezTo>
                  <a:pt x="784531" y="886875"/>
                  <a:pt x="791348" y="857250"/>
                  <a:pt x="800873" y="828675"/>
                </a:cubicBezTo>
                <a:lnTo>
                  <a:pt x="815161" y="785813"/>
                </a:lnTo>
                <a:cubicBezTo>
                  <a:pt x="824968" y="570061"/>
                  <a:pt x="842920" y="509049"/>
                  <a:pt x="815161" y="328613"/>
                </a:cubicBezTo>
                <a:cubicBezTo>
                  <a:pt x="812871" y="313728"/>
                  <a:pt x="808187" y="298915"/>
                  <a:pt x="800873" y="285750"/>
                </a:cubicBezTo>
                <a:cubicBezTo>
                  <a:pt x="800867" y="285740"/>
                  <a:pt x="729439" y="178599"/>
                  <a:pt x="715148" y="157163"/>
                </a:cubicBezTo>
                <a:cubicBezTo>
                  <a:pt x="687920" y="116321"/>
                  <a:pt x="642793" y="42556"/>
                  <a:pt x="600848" y="28575"/>
                </a:cubicBezTo>
                <a:lnTo>
                  <a:pt x="557986" y="14288"/>
                </a:lnTo>
                <a:cubicBezTo>
                  <a:pt x="523981" y="116303"/>
                  <a:pt x="546119" y="74951"/>
                  <a:pt x="500836" y="142875"/>
                </a:cubicBezTo>
                <a:cubicBezTo>
                  <a:pt x="496073" y="166688"/>
                  <a:pt x="498596" y="193228"/>
                  <a:pt x="486548" y="214313"/>
                </a:cubicBezTo>
                <a:cubicBezTo>
                  <a:pt x="461648" y="257888"/>
                  <a:pt x="433231" y="242489"/>
                  <a:pt x="400823" y="228600"/>
                </a:cubicBezTo>
                <a:cubicBezTo>
                  <a:pt x="360160" y="211173"/>
                  <a:pt x="342696" y="194115"/>
                  <a:pt x="300811" y="185738"/>
                </a:cubicBezTo>
                <a:cubicBezTo>
                  <a:pt x="44829" y="134542"/>
                  <a:pt x="313078" y="199519"/>
                  <a:pt x="143648" y="157163"/>
                </a:cubicBezTo>
                <a:cubicBezTo>
                  <a:pt x="134123" y="142875"/>
                  <a:pt x="128265" y="125293"/>
                  <a:pt x="115073" y="114300"/>
                </a:cubicBezTo>
                <a:cubicBezTo>
                  <a:pt x="6308" y="23662"/>
                  <a:pt x="98968" y="147291"/>
                  <a:pt x="29348" y="42863"/>
                </a:cubicBezTo>
                <a:cubicBezTo>
                  <a:pt x="24586" y="28575"/>
                  <a:pt x="30121" y="0"/>
                  <a:pt x="15061" y="0"/>
                </a:cubicBezTo>
                <a:cubicBezTo>
                  <a:pt x="0" y="0"/>
                  <a:pt x="773" y="27802"/>
                  <a:pt x="773" y="42863"/>
                </a:cubicBezTo>
                <a:cubicBezTo>
                  <a:pt x="773" y="125372"/>
                  <a:pt x="2250" y="115777"/>
                  <a:pt x="43636" y="157163"/>
                </a:cubicBezTo>
                <a:lnTo>
                  <a:pt x="43636" y="157163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30281" y="2377281"/>
            <a:ext cx="3352800" cy="3276600"/>
          </a:xfrm>
          <a:custGeom>
            <a:avLst/>
            <a:gdLst>
              <a:gd name="connsiteX0" fmla="*/ 716379 w 3979203"/>
              <a:gd name="connsiteY0" fmla="*/ 782407 h 4030349"/>
              <a:gd name="connsiteX1" fmla="*/ 530641 w 3979203"/>
              <a:gd name="connsiteY1" fmla="*/ 739545 h 4030349"/>
              <a:gd name="connsiteX2" fmla="*/ 416341 w 3979203"/>
              <a:gd name="connsiteY2" fmla="*/ 668107 h 4030349"/>
              <a:gd name="connsiteX3" fmla="*/ 373479 w 3979203"/>
              <a:gd name="connsiteY3" fmla="*/ 639532 h 4030349"/>
              <a:gd name="connsiteX4" fmla="*/ 330616 w 3979203"/>
              <a:gd name="connsiteY4" fmla="*/ 596670 h 4030349"/>
              <a:gd name="connsiteX5" fmla="*/ 173454 w 3979203"/>
              <a:gd name="connsiteY5" fmla="*/ 568095 h 4030349"/>
              <a:gd name="connsiteX6" fmla="*/ 130591 w 3979203"/>
              <a:gd name="connsiteY6" fmla="*/ 539520 h 4030349"/>
              <a:gd name="connsiteX7" fmla="*/ 59154 w 3979203"/>
              <a:gd name="connsiteY7" fmla="*/ 439507 h 4030349"/>
              <a:gd name="connsiteX8" fmla="*/ 16291 w 3979203"/>
              <a:gd name="connsiteY8" fmla="*/ 353782 h 4030349"/>
              <a:gd name="connsiteX9" fmla="*/ 30579 w 3979203"/>
              <a:gd name="connsiteY9" fmla="*/ 253770 h 4030349"/>
              <a:gd name="connsiteX10" fmla="*/ 116304 w 3979203"/>
              <a:gd name="connsiteY10" fmla="*/ 210907 h 4030349"/>
              <a:gd name="connsiteX11" fmla="*/ 144879 w 3979203"/>
              <a:gd name="connsiteY11" fmla="*/ 168045 h 4030349"/>
              <a:gd name="connsiteX12" fmla="*/ 159166 w 3979203"/>
              <a:gd name="connsiteY12" fmla="*/ 25170 h 4030349"/>
              <a:gd name="connsiteX13" fmla="*/ 259179 w 3979203"/>
              <a:gd name="connsiteY13" fmla="*/ 39457 h 4030349"/>
              <a:gd name="connsiteX14" fmla="*/ 359191 w 3979203"/>
              <a:gd name="connsiteY14" fmla="*/ 182332 h 4030349"/>
              <a:gd name="connsiteX15" fmla="*/ 387766 w 3979203"/>
              <a:gd name="connsiteY15" fmla="*/ 225195 h 4030349"/>
              <a:gd name="connsiteX16" fmla="*/ 430629 w 3979203"/>
              <a:gd name="connsiteY16" fmla="*/ 253770 h 4030349"/>
              <a:gd name="connsiteX17" fmla="*/ 444916 w 3979203"/>
              <a:gd name="connsiteY17" fmla="*/ 296632 h 4030349"/>
              <a:gd name="connsiteX18" fmla="*/ 459204 w 3979203"/>
              <a:gd name="connsiteY18" fmla="*/ 353782 h 4030349"/>
              <a:gd name="connsiteX19" fmla="*/ 502066 w 3979203"/>
              <a:gd name="connsiteY19" fmla="*/ 382357 h 4030349"/>
              <a:gd name="connsiteX20" fmla="*/ 544929 w 3979203"/>
              <a:gd name="connsiteY20" fmla="*/ 468082 h 4030349"/>
              <a:gd name="connsiteX21" fmla="*/ 616366 w 3979203"/>
              <a:gd name="connsiteY21" fmla="*/ 596670 h 4030349"/>
              <a:gd name="connsiteX22" fmla="*/ 744954 w 3979203"/>
              <a:gd name="connsiteY22" fmla="*/ 739545 h 4030349"/>
              <a:gd name="connsiteX23" fmla="*/ 787816 w 3979203"/>
              <a:gd name="connsiteY23" fmla="*/ 782407 h 4030349"/>
              <a:gd name="connsiteX24" fmla="*/ 816391 w 3979203"/>
              <a:gd name="connsiteY24" fmla="*/ 825270 h 4030349"/>
              <a:gd name="connsiteX25" fmla="*/ 859254 w 3979203"/>
              <a:gd name="connsiteY25" fmla="*/ 868132 h 4030349"/>
              <a:gd name="connsiteX26" fmla="*/ 930691 w 3979203"/>
              <a:gd name="connsiteY26" fmla="*/ 968145 h 4030349"/>
              <a:gd name="connsiteX27" fmla="*/ 973554 w 3979203"/>
              <a:gd name="connsiteY27" fmla="*/ 996720 h 4030349"/>
              <a:gd name="connsiteX28" fmla="*/ 1044991 w 3979203"/>
              <a:gd name="connsiteY28" fmla="*/ 1068157 h 4030349"/>
              <a:gd name="connsiteX29" fmla="*/ 1116429 w 3979203"/>
              <a:gd name="connsiteY29" fmla="*/ 1125307 h 4030349"/>
              <a:gd name="connsiteX30" fmla="*/ 1202154 w 3979203"/>
              <a:gd name="connsiteY30" fmla="*/ 1182457 h 4030349"/>
              <a:gd name="connsiteX31" fmla="*/ 1316454 w 3979203"/>
              <a:gd name="connsiteY31" fmla="*/ 1239607 h 4030349"/>
              <a:gd name="connsiteX32" fmla="*/ 1373604 w 3979203"/>
              <a:gd name="connsiteY32" fmla="*/ 1282470 h 4030349"/>
              <a:gd name="connsiteX33" fmla="*/ 1430754 w 3979203"/>
              <a:gd name="connsiteY33" fmla="*/ 1296757 h 4030349"/>
              <a:gd name="connsiteX34" fmla="*/ 1473616 w 3979203"/>
              <a:gd name="connsiteY34" fmla="*/ 1325332 h 4030349"/>
              <a:gd name="connsiteX35" fmla="*/ 1516479 w 3979203"/>
              <a:gd name="connsiteY35" fmla="*/ 1339620 h 4030349"/>
              <a:gd name="connsiteX36" fmla="*/ 1645066 w 3979203"/>
              <a:gd name="connsiteY36" fmla="*/ 1411057 h 4030349"/>
              <a:gd name="connsiteX37" fmla="*/ 1687929 w 3979203"/>
              <a:gd name="connsiteY37" fmla="*/ 1439632 h 4030349"/>
              <a:gd name="connsiteX38" fmla="*/ 1730791 w 3979203"/>
              <a:gd name="connsiteY38" fmla="*/ 1482495 h 4030349"/>
              <a:gd name="connsiteX39" fmla="*/ 1773654 w 3979203"/>
              <a:gd name="connsiteY39" fmla="*/ 1496782 h 4030349"/>
              <a:gd name="connsiteX40" fmla="*/ 1816516 w 3979203"/>
              <a:gd name="connsiteY40" fmla="*/ 1525357 h 4030349"/>
              <a:gd name="connsiteX41" fmla="*/ 1873666 w 3979203"/>
              <a:gd name="connsiteY41" fmla="*/ 1539645 h 4030349"/>
              <a:gd name="connsiteX42" fmla="*/ 1916529 w 3979203"/>
              <a:gd name="connsiteY42" fmla="*/ 1553932 h 4030349"/>
              <a:gd name="connsiteX43" fmla="*/ 2016541 w 3979203"/>
              <a:gd name="connsiteY43" fmla="*/ 1611082 h 4030349"/>
              <a:gd name="connsiteX44" fmla="*/ 2059404 w 3979203"/>
              <a:gd name="connsiteY44" fmla="*/ 1639657 h 4030349"/>
              <a:gd name="connsiteX45" fmla="*/ 2130841 w 3979203"/>
              <a:gd name="connsiteY45" fmla="*/ 1668232 h 4030349"/>
              <a:gd name="connsiteX46" fmla="*/ 2216566 w 3979203"/>
              <a:gd name="connsiteY46" fmla="*/ 1696807 h 4030349"/>
              <a:gd name="connsiteX47" fmla="*/ 2259429 w 3979203"/>
              <a:gd name="connsiteY47" fmla="*/ 1725382 h 4030349"/>
              <a:gd name="connsiteX48" fmla="*/ 2302291 w 3979203"/>
              <a:gd name="connsiteY48" fmla="*/ 1739670 h 4030349"/>
              <a:gd name="connsiteX49" fmla="*/ 2388016 w 3979203"/>
              <a:gd name="connsiteY49" fmla="*/ 1796820 h 4030349"/>
              <a:gd name="connsiteX50" fmla="*/ 2430879 w 3979203"/>
              <a:gd name="connsiteY50" fmla="*/ 1825395 h 4030349"/>
              <a:gd name="connsiteX51" fmla="*/ 2530891 w 3979203"/>
              <a:gd name="connsiteY51" fmla="*/ 1911120 h 4030349"/>
              <a:gd name="connsiteX52" fmla="*/ 2588041 w 3979203"/>
              <a:gd name="connsiteY52" fmla="*/ 1996845 h 4030349"/>
              <a:gd name="connsiteX53" fmla="*/ 2645191 w 3979203"/>
              <a:gd name="connsiteY53" fmla="*/ 2011132 h 4030349"/>
              <a:gd name="connsiteX54" fmla="*/ 2745204 w 3979203"/>
              <a:gd name="connsiteY54" fmla="*/ 2082570 h 4030349"/>
              <a:gd name="connsiteX55" fmla="*/ 2788066 w 3979203"/>
              <a:gd name="connsiteY55" fmla="*/ 2111145 h 4030349"/>
              <a:gd name="connsiteX56" fmla="*/ 2888079 w 3979203"/>
              <a:gd name="connsiteY56" fmla="*/ 2182582 h 4030349"/>
              <a:gd name="connsiteX57" fmla="*/ 2973804 w 3979203"/>
              <a:gd name="connsiteY57" fmla="*/ 2225445 h 4030349"/>
              <a:gd name="connsiteX58" fmla="*/ 3059529 w 3979203"/>
              <a:gd name="connsiteY58" fmla="*/ 2268307 h 4030349"/>
              <a:gd name="connsiteX59" fmla="*/ 3216691 w 3979203"/>
              <a:gd name="connsiteY59" fmla="*/ 2368320 h 4030349"/>
              <a:gd name="connsiteX60" fmla="*/ 3273841 w 3979203"/>
              <a:gd name="connsiteY60" fmla="*/ 2396895 h 4030349"/>
              <a:gd name="connsiteX61" fmla="*/ 3359566 w 3979203"/>
              <a:gd name="connsiteY61" fmla="*/ 2454045 h 4030349"/>
              <a:gd name="connsiteX62" fmla="*/ 3445291 w 3979203"/>
              <a:gd name="connsiteY62" fmla="*/ 2511195 h 4030349"/>
              <a:gd name="connsiteX63" fmla="*/ 3531016 w 3979203"/>
              <a:gd name="connsiteY63" fmla="*/ 2568345 h 4030349"/>
              <a:gd name="connsiteX64" fmla="*/ 3631029 w 3979203"/>
              <a:gd name="connsiteY64" fmla="*/ 2639782 h 4030349"/>
              <a:gd name="connsiteX65" fmla="*/ 3716754 w 3979203"/>
              <a:gd name="connsiteY65" fmla="*/ 2696932 h 4030349"/>
              <a:gd name="connsiteX66" fmla="*/ 3845341 w 3979203"/>
              <a:gd name="connsiteY66" fmla="*/ 2811232 h 4030349"/>
              <a:gd name="connsiteX67" fmla="*/ 3873916 w 3979203"/>
              <a:gd name="connsiteY67" fmla="*/ 2854095 h 4030349"/>
              <a:gd name="connsiteX68" fmla="*/ 3888204 w 3979203"/>
              <a:gd name="connsiteY68" fmla="*/ 2896957 h 4030349"/>
              <a:gd name="connsiteX69" fmla="*/ 3945354 w 3979203"/>
              <a:gd name="connsiteY69" fmla="*/ 2982682 h 4030349"/>
              <a:gd name="connsiteX70" fmla="*/ 3945354 w 3979203"/>
              <a:gd name="connsiteY70" fmla="*/ 3139845 h 4030349"/>
              <a:gd name="connsiteX71" fmla="*/ 3902491 w 3979203"/>
              <a:gd name="connsiteY71" fmla="*/ 3154132 h 4030349"/>
              <a:gd name="connsiteX72" fmla="*/ 3802479 w 3979203"/>
              <a:gd name="connsiteY72" fmla="*/ 3125557 h 4030349"/>
              <a:gd name="connsiteX73" fmla="*/ 3759616 w 3979203"/>
              <a:gd name="connsiteY73" fmla="*/ 3096982 h 4030349"/>
              <a:gd name="connsiteX74" fmla="*/ 3731041 w 3979203"/>
              <a:gd name="connsiteY74" fmla="*/ 2996970 h 4030349"/>
              <a:gd name="connsiteX75" fmla="*/ 3716754 w 3979203"/>
              <a:gd name="connsiteY75" fmla="*/ 2939820 h 4030349"/>
              <a:gd name="connsiteX76" fmla="*/ 3688179 w 3979203"/>
              <a:gd name="connsiteY76" fmla="*/ 2854095 h 4030349"/>
              <a:gd name="connsiteX77" fmla="*/ 3631029 w 3979203"/>
              <a:gd name="connsiteY77" fmla="*/ 2839807 h 4030349"/>
              <a:gd name="connsiteX78" fmla="*/ 3602454 w 3979203"/>
              <a:gd name="connsiteY78" fmla="*/ 2882670 h 4030349"/>
              <a:gd name="connsiteX79" fmla="*/ 3545304 w 3979203"/>
              <a:gd name="connsiteY79" fmla="*/ 2939820 h 4030349"/>
              <a:gd name="connsiteX80" fmla="*/ 3531016 w 3979203"/>
              <a:gd name="connsiteY80" fmla="*/ 3082695 h 4030349"/>
              <a:gd name="connsiteX81" fmla="*/ 3502441 w 3979203"/>
              <a:gd name="connsiteY81" fmla="*/ 3182707 h 4030349"/>
              <a:gd name="connsiteX82" fmla="*/ 3488154 w 3979203"/>
              <a:gd name="connsiteY82" fmla="*/ 3425595 h 4030349"/>
              <a:gd name="connsiteX83" fmla="*/ 3473866 w 3979203"/>
              <a:gd name="connsiteY83" fmla="*/ 3497032 h 4030349"/>
              <a:gd name="connsiteX84" fmla="*/ 3431004 w 3979203"/>
              <a:gd name="connsiteY84" fmla="*/ 3525607 h 4030349"/>
              <a:gd name="connsiteX85" fmla="*/ 3345279 w 3979203"/>
              <a:gd name="connsiteY85" fmla="*/ 3554182 h 4030349"/>
              <a:gd name="connsiteX86" fmla="*/ 3230979 w 3979203"/>
              <a:gd name="connsiteY86" fmla="*/ 3497032 h 4030349"/>
              <a:gd name="connsiteX87" fmla="*/ 3202404 w 3979203"/>
              <a:gd name="connsiteY87" fmla="*/ 3454170 h 4030349"/>
              <a:gd name="connsiteX88" fmla="*/ 3188116 w 3979203"/>
              <a:gd name="connsiteY88" fmla="*/ 3311295 h 4030349"/>
              <a:gd name="connsiteX89" fmla="*/ 3173829 w 3979203"/>
              <a:gd name="connsiteY89" fmla="*/ 3368445 h 4030349"/>
              <a:gd name="connsiteX90" fmla="*/ 3145254 w 3979203"/>
              <a:gd name="connsiteY90" fmla="*/ 3497032 h 4030349"/>
              <a:gd name="connsiteX91" fmla="*/ 3130966 w 3979203"/>
              <a:gd name="connsiteY91" fmla="*/ 3539895 h 4030349"/>
              <a:gd name="connsiteX92" fmla="*/ 3045241 w 3979203"/>
              <a:gd name="connsiteY92" fmla="*/ 3625620 h 4030349"/>
              <a:gd name="connsiteX93" fmla="*/ 2973804 w 3979203"/>
              <a:gd name="connsiteY93" fmla="*/ 3725632 h 4030349"/>
              <a:gd name="connsiteX94" fmla="*/ 2930941 w 3979203"/>
              <a:gd name="connsiteY94" fmla="*/ 3739920 h 4030349"/>
              <a:gd name="connsiteX95" fmla="*/ 2888079 w 3979203"/>
              <a:gd name="connsiteY95" fmla="*/ 3768495 h 4030349"/>
              <a:gd name="connsiteX96" fmla="*/ 2788066 w 3979203"/>
              <a:gd name="connsiteY96" fmla="*/ 3811357 h 4030349"/>
              <a:gd name="connsiteX97" fmla="*/ 2745204 w 3979203"/>
              <a:gd name="connsiteY97" fmla="*/ 3797070 h 4030349"/>
              <a:gd name="connsiteX98" fmla="*/ 2559466 w 3979203"/>
              <a:gd name="connsiteY98" fmla="*/ 3825645 h 4030349"/>
              <a:gd name="connsiteX99" fmla="*/ 2516604 w 3979203"/>
              <a:gd name="connsiteY99" fmla="*/ 3854220 h 4030349"/>
              <a:gd name="connsiteX100" fmla="*/ 2430879 w 3979203"/>
              <a:gd name="connsiteY100" fmla="*/ 3882795 h 4030349"/>
              <a:gd name="connsiteX101" fmla="*/ 2302291 w 3979203"/>
              <a:gd name="connsiteY101" fmla="*/ 3868507 h 4030349"/>
              <a:gd name="connsiteX102" fmla="*/ 2245141 w 3979203"/>
              <a:gd name="connsiteY102" fmla="*/ 3754207 h 4030349"/>
              <a:gd name="connsiteX103" fmla="*/ 2159416 w 3979203"/>
              <a:gd name="connsiteY103" fmla="*/ 3682770 h 4030349"/>
              <a:gd name="connsiteX104" fmla="*/ 2045116 w 3979203"/>
              <a:gd name="connsiteY104" fmla="*/ 3697057 h 4030349"/>
              <a:gd name="connsiteX105" fmla="*/ 2002254 w 3979203"/>
              <a:gd name="connsiteY105" fmla="*/ 3782782 h 4030349"/>
              <a:gd name="connsiteX106" fmla="*/ 1902241 w 3979203"/>
              <a:gd name="connsiteY106" fmla="*/ 3854220 h 4030349"/>
              <a:gd name="connsiteX107" fmla="*/ 1830804 w 3979203"/>
              <a:gd name="connsiteY107" fmla="*/ 3868507 h 4030349"/>
              <a:gd name="connsiteX108" fmla="*/ 1787941 w 3979203"/>
              <a:gd name="connsiteY108" fmla="*/ 3954232 h 4030349"/>
              <a:gd name="connsiteX109" fmla="*/ 1730791 w 3979203"/>
              <a:gd name="connsiteY109" fmla="*/ 3968520 h 4030349"/>
              <a:gd name="connsiteX110" fmla="*/ 1645066 w 3979203"/>
              <a:gd name="connsiteY110" fmla="*/ 3997095 h 4030349"/>
              <a:gd name="connsiteX111" fmla="*/ 1473616 w 3979203"/>
              <a:gd name="connsiteY111" fmla="*/ 3954232 h 4030349"/>
              <a:gd name="connsiteX112" fmla="*/ 1387891 w 3979203"/>
              <a:gd name="connsiteY112" fmla="*/ 3882795 h 4030349"/>
              <a:gd name="connsiteX113" fmla="*/ 1373604 w 3979203"/>
              <a:gd name="connsiteY113" fmla="*/ 3925657 h 4030349"/>
              <a:gd name="connsiteX114" fmla="*/ 1359316 w 3979203"/>
              <a:gd name="connsiteY114" fmla="*/ 4025670 h 4030349"/>
              <a:gd name="connsiteX115" fmla="*/ 1259304 w 3979203"/>
              <a:gd name="connsiteY115" fmla="*/ 3997095 h 4030349"/>
              <a:gd name="connsiteX116" fmla="*/ 1187866 w 3979203"/>
              <a:gd name="connsiteY116" fmla="*/ 3925657 h 4030349"/>
              <a:gd name="connsiteX117" fmla="*/ 1173579 w 3979203"/>
              <a:gd name="connsiteY117" fmla="*/ 3882795 h 4030349"/>
              <a:gd name="connsiteX118" fmla="*/ 1087854 w 3979203"/>
              <a:gd name="connsiteY118" fmla="*/ 3797070 h 4030349"/>
              <a:gd name="connsiteX119" fmla="*/ 1073566 w 3979203"/>
              <a:gd name="connsiteY119" fmla="*/ 3754207 h 4030349"/>
              <a:gd name="connsiteX120" fmla="*/ 1059279 w 3979203"/>
              <a:gd name="connsiteY120" fmla="*/ 3654195 h 4030349"/>
              <a:gd name="connsiteX121" fmla="*/ 1102141 w 3979203"/>
              <a:gd name="connsiteY121" fmla="*/ 3639907 h 4030349"/>
              <a:gd name="connsiteX122" fmla="*/ 1130716 w 3979203"/>
              <a:gd name="connsiteY122" fmla="*/ 3597045 h 4030349"/>
              <a:gd name="connsiteX123" fmla="*/ 1130716 w 3979203"/>
              <a:gd name="connsiteY123" fmla="*/ 3397020 h 4030349"/>
              <a:gd name="connsiteX124" fmla="*/ 1102141 w 3979203"/>
              <a:gd name="connsiteY124" fmla="*/ 3311295 h 4030349"/>
              <a:gd name="connsiteX125" fmla="*/ 1073566 w 3979203"/>
              <a:gd name="connsiteY125" fmla="*/ 3268432 h 4030349"/>
              <a:gd name="connsiteX126" fmla="*/ 1044991 w 3979203"/>
              <a:gd name="connsiteY126" fmla="*/ 3168420 h 4030349"/>
              <a:gd name="connsiteX127" fmla="*/ 1016416 w 3979203"/>
              <a:gd name="connsiteY127" fmla="*/ 2882670 h 4030349"/>
              <a:gd name="connsiteX128" fmla="*/ 1002129 w 3979203"/>
              <a:gd name="connsiteY128" fmla="*/ 2839807 h 4030349"/>
              <a:gd name="connsiteX129" fmla="*/ 973554 w 3979203"/>
              <a:gd name="connsiteY129" fmla="*/ 2796945 h 4030349"/>
              <a:gd name="connsiteX130" fmla="*/ 1002129 w 3979203"/>
              <a:gd name="connsiteY130" fmla="*/ 2625495 h 4030349"/>
              <a:gd name="connsiteX131" fmla="*/ 1030704 w 3979203"/>
              <a:gd name="connsiteY131" fmla="*/ 2582632 h 4030349"/>
              <a:gd name="connsiteX132" fmla="*/ 1030704 w 3979203"/>
              <a:gd name="connsiteY132" fmla="*/ 2482620 h 4030349"/>
              <a:gd name="connsiteX133" fmla="*/ 1016416 w 3979203"/>
              <a:gd name="connsiteY133" fmla="*/ 2439757 h 4030349"/>
              <a:gd name="connsiteX134" fmla="*/ 930691 w 3979203"/>
              <a:gd name="connsiteY134" fmla="*/ 2354032 h 4030349"/>
              <a:gd name="connsiteX135" fmla="*/ 930691 w 3979203"/>
              <a:gd name="connsiteY135" fmla="*/ 2239732 h 4030349"/>
              <a:gd name="connsiteX136" fmla="*/ 959266 w 3979203"/>
              <a:gd name="connsiteY136" fmla="*/ 2154007 h 4030349"/>
              <a:gd name="connsiteX137" fmla="*/ 844966 w 3979203"/>
              <a:gd name="connsiteY137" fmla="*/ 2068282 h 4030349"/>
              <a:gd name="connsiteX138" fmla="*/ 759241 w 3979203"/>
              <a:gd name="connsiteY138" fmla="*/ 2011132 h 4030349"/>
              <a:gd name="connsiteX139" fmla="*/ 730666 w 3979203"/>
              <a:gd name="connsiteY139" fmla="*/ 1968270 h 4030349"/>
              <a:gd name="connsiteX140" fmla="*/ 773529 w 3979203"/>
              <a:gd name="connsiteY140" fmla="*/ 1882545 h 4030349"/>
              <a:gd name="connsiteX141" fmla="*/ 787816 w 3979203"/>
              <a:gd name="connsiteY141" fmla="*/ 1839682 h 4030349"/>
              <a:gd name="connsiteX142" fmla="*/ 744954 w 3979203"/>
              <a:gd name="connsiteY142" fmla="*/ 1725382 h 4030349"/>
              <a:gd name="connsiteX143" fmla="*/ 716379 w 3979203"/>
              <a:gd name="connsiteY143" fmla="*/ 1668232 h 4030349"/>
              <a:gd name="connsiteX144" fmla="*/ 630654 w 3979203"/>
              <a:gd name="connsiteY144" fmla="*/ 1582507 h 4030349"/>
              <a:gd name="connsiteX145" fmla="*/ 587791 w 3979203"/>
              <a:gd name="connsiteY145" fmla="*/ 1539645 h 4030349"/>
              <a:gd name="connsiteX146" fmla="*/ 587791 w 3979203"/>
              <a:gd name="connsiteY146" fmla="*/ 1353907 h 4030349"/>
              <a:gd name="connsiteX147" fmla="*/ 616366 w 3979203"/>
              <a:gd name="connsiteY147" fmla="*/ 1311045 h 4030349"/>
              <a:gd name="connsiteX148" fmla="*/ 659229 w 3979203"/>
              <a:gd name="connsiteY148" fmla="*/ 1296757 h 4030349"/>
              <a:gd name="connsiteX149" fmla="*/ 702091 w 3979203"/>
              <a:gd name="connsiteY149" fmla="*/ 1253895 h 4030349"/>
              <a:gd name="connsiteX150" fmla="*/ 716379 w 3979203"/>
              <a:gd name="connsiteY150" fmla="*/ 1211032 h 4030349"/>
              <a:gd name="connsiteX151" fmla="*/ 730666 w 3979203"/>
              <a:gd name="connsiteY151" fmla="*/ 1053870 h 4030349"/>
              <a:gd name="connsiteX152" fmla="*/ 759241 w 3979203"/>
              <a:gd name="connsiteY152" fmla="*/ 925282 h 4030349"/>
              <a:gd name="connsiteX153" fmla="*/ 744954 w 3979203"/>
              <a:gd name="connsiteY153" fmla="*/ 839557 h 4030349"/>
              <a:gd name="connsiteX154" fmla="*/ 644941 w 3979203"/>
              <a:gd name="connsiteY154" fmla="*/ 782407 h 4030349"/>
              <a:gd name="connsiteX155" fmla="*/ 616366 w 3979203"/>
              <a:gd name="connsiteY155" fmla="*/ 782407 h 4030349"/>
              <a:gd name="connsiteX156" fmla="*/ 602079 w 3979203"/>
              <a:gd name="connsiteY156" fmla="*/ 768120 h 40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979203" h="4030349">
                <a:moveTo>
                  <a:pt x="716379" y="782407"/>
                </a:moveTo>
                <a:cubicBezTo>
                  <a:pt x="619193" y="717617"/>
                  <a:pt x="731014" y="782482"/>
                  <a:pt x="530641" y="739545"/>
                </a:cubicBezTo>
                <a:cubicBezTo>
                  <a:pt x="492280" y="731325"/>
                  <a:pt x="445710" y="689085"/>
                  <a:pt x="416341" y="668107"/>
                </a:cubicBezTo>
                <a:cubicBezTo>
                  <a:pt x="402368" y="658126"/>
                  <a:pt x="386670" y="650525"/>
                  <a:pt x="373479" y="639532"/>
                </a:cubicBezTo>
                <a:cubicBezTo>
                  <a:pt x="357957" y="626597"/>
                  <a:pt x="347428" y="607878"/>
                  <a:pt x="330616" y="596670"/>
                </a:cubicBezTo>
                <a:cubicBezTo>
                  <a:pt x="300118" y="576338"/>
                  <a:pt x="178307" y="568702"/>
                  <a:pt x="173454" y="568095"/>
                </a:cubicBezTo>
                <a:cubicBezTo>
                  <a:pt x="159166" y="558570"/>
                  <a:pt x="142733" y="551662"/>
                  <a:pt x="130591" y="539520"/>
                </a:cubicBezTo>
                <a:cubicBezTo>
                  <a:pt x="124119" y="533048"/>
                  <a:pt x="67267" y="455732"/>
                  <a:pt x="59154" y="439507"/>
                </a:cubicBezTo>
                <a:cubicBezTo>
                  <a:pt x="0" y="321201"/>
                  <a:pt x="98184" y="476623"/>
                  <a:pt x="16291" y="353782"/>
                </a:cubicBezTo>
                <a:cubicBezTo>
                  <a:pt x="21054" y="320445"/>
                  <a:pt x="16902" y="284543"/>
                  <a:pt x="30579" y="253770"/>
                </a:cubicBezTo>
                <a:cubicBezTo>
                  <a:pt x="40213" y="232094"/>
                  <a:pt x="97285" y="217247"/>
                  <a:pt x="116304" y="210907"/>
                </a:cubicBezTo>
                <a:cubicBezTo>
                  <a:pt x="125829" y="196620"/>
                  <a:pt x="141018" y="184777"/>
                  <a:pt x="144879" y="168045"/>
                </a:cubicBezTo>
                <a:cubicBezTo>
                  <a:pt x="155641" y="121408"/>
                  <a:pt x="127368" y="60943"/>
                  <a:pt x="159166" y="25170"/>
                </a:cubicBezTo>
                <a:cubicBezTo>
                  <a:pt x="181539" y="0"/>
                  <a:pt x="225841" y="34695"/>
                  <a:pt x="259179" y="39457"/>
                </a:cubicBezTo>
                <a:cubicBezTo>
                  <a:pt x="322645" y="124079"/>
                  <a:pt x="288835" y="76797"/>
                  <a:pt x="359191" y="182332"/>
                </a:cubicBezTo>
                <a:cubicBezTo>
                  <a:pt x="368716" y="196620"/>
                  <a:pt x="373478" y="215670"/>
                  <a:pt x="387766" y="225195"/>
                </a:cubicBezTo>
                <a:lnTo>
                  <a:pt x="430629" y="253770"/>
                </a:lnTo>
                <a:cubicBezTo>
                  <a:pt x="435391" y="268057"/>
                  <a:pt x="440779" y="282151"/>
                  <a:pt x="444916" y="296632"/>
                </a:cubicBezTo>
                <a:cubicBezTo>
                  <a:pt x="450311" y="315513"/>
                  <a:pt x="448312" y="337444"/>
                  <a:pt x="459204" y="353782"/>
                </a:cubicBezTo>
                <a:cubicBezTo>
                  <a:pt x="468729" y="368069"/>
                  <a:pt x="487779" y="372832"/>
                  <a:pt x="502066" y="382357"/>
                </a:cubicBezTo>
                <a:cubicBezTo>
                  <a:pt x="537982" y="490102"/>
                  <a:pt x="489532" y="357287"/>
                  <a:pt x="544929" y="468082"/>
                </a:cubicBezTo>
                <a:cubicBezTo>
                  <a:pt x="580862" y="539949"/>
                  <a:pt x="526265" y="506569"/>
                  <a:pt x="616366" y="596670"/>
                </a:cubicBezTo>
                <a:cubicBezTo>
                  <a:pt x="832815" y="813119"/>
                  <a:pt x="610736" y="582958"/>
                  <a:pt x="744954" y="739545"/>
                </a:cubicBezTo>
                <a:cubicBezTo>
                  <a:pt x="758103" y="754886"/>
                  <a:pt x="774881" y="766885"/>
                  <a:pt x="787816" y="782407"/>
                </a:cubicBezTo>
                <a:cubicBezTo>
                  <a:pt x="798809" y="795599"/>
                  <a:pt x="805398" y="812078"/>
                  <a:pt x="816391" y="825270"/>
                </a:cubicBezTo>
                <a:cubicBezTo>
                  <a:pt x="829326" y="840792"/>
                  <a:pt x="846319" y="852610"/>
                  <a:pt x="859254" y="868132"/>
                </a:cubicBezTo>
                <a:cubicBezTo>
                  <a:pt x="899818" y="916809"/>
                  <a:pt x="879217" y="916671"/>
                  <a:pt x="930691" y="968145"/>
                </a:cubicBezTo>
                <a:cubicBezTo>
                  <a:pt x="942833" y="980287"/>
                  <a:pt x="959266" y="987195"/>
                  <a:pt x="973554" y="996720"/>
                </a:cubicBezTo>
                <a:cubicBezTo>
                  <a:pt x="1049757" y="1111023"/>
                  <a:pt x="949739" y="972904"/>
                  <a:pt x="1044991" y="1068157"/>
                </a:cubicBezTo>
                <a:cubicBezTo>
                  <a:pt x="1109616" y="1132783"/>
                  <a:pt x="1032985" y="1097494"/>
                  <a:pt x="1116429" y="1125307"/>
                </a:cubicBezTo>
                <a:cubicBezTo>
                  <a:pt x="1216175" y="1225056"/>
                  <a:pt x="1105660" y="1127318"/>
                  <a:pt x="1202154" y="1182457"/>
                </a:cubicBezTo>
                <a:cubicBezTo>
                  <a:pt x="1315492" y="1247221"/>
                  <a:pt x="1202823" y="1211200"/>
                  <a:pt x="1316454" y="1239607"/>
                </a:cubicBezTo>
                <a:cubicBezTo>
                  <a:pt x="1335504" y="1253895"/>
                  <a:pt x="1352305" y="1271821"/>
                  <a:pt x="1373604" y="1282470"/>
                </a:cubicBezTo>
                <a:cubicBezTo>
                  <a:pt x="1391167" y="1291252"/>
                  <a:pt x="1412705" y="1289022"/>
                  <a:pt x="1430754" y="1296757"/>
                </a:cubicBezTo>
                <a:cubicBezTo>
                  <a:pt x="1446537" y="1303521"/>
                  <a:pt x="1458258" y="1317653"/>
                  <a:pt x="1473616" y="1325332"/>
                </a:cubicBezTo>
                <a:cubicBezTo>
                  <a:pt x="1487087" y="1332067"/>
                  <a:pt x="1503314" y="1332306"/>
                  <a:pt x="1516479" y="1339620"/>
                </a:cubicBezTo>
                <a:cubicBezTo>
                  <a:pt x="1663860" y="1421498"/>
                  <a:pt x="1548081" y="1378729"/>
                  <a:pt x="1645066" y="1411057"/>
                </a:cubicBezTo>
                <a:cubicBezTo>
                  <a:pt x="1659354" y="1420582"/>
                  <a:pt x="1674737" y="1428639"/>
                  <a:pt x="1687929" y="1439632"/>
                </a:cubicBezTo>
                <a:cubicBezTo>
                  <a:pt x="1703451" y="1452567"/>
                  <a:pt x="1713979" y="1471287"/>
                  <a:pt x="1730791" y="1482495"/>
                </a:cubicBezTo>
                <a:cubicBezTo>
                  <a:pt x="1743322" y="1490849"/>
                  <a:pt x="1759366" y="1492020"/>
                  <a:pt x="1773654" y="1496782"/>
                </a:cubicBezTo>
                <a:cubicBezTo>
                  <a:pt x="1787941" y="1506307"/>
                  <a:pt x="1800733" y="1518593"/>
                  <a:pt x="1816516" y="1525357"/>
                </a:cubicBezTo>
                <a:cubicBezTo>
                  <a:pt x="1834565" y="1533092"/>
                  <a:pt x="1854785" y="1534251"/>
                  <a:pt x="1873666" y="1539645"/>
                </a:cubicBezTo>
                <a:cubicBezTo>
                  <a:pt x="1888147" y="1543782"/>
                  <a:pt x="1902241" y="1549170"/>
                  <a:pt x="1916529" y="1553932"/>
                </a:cubicBezTo>
                <a:cubicBezTo>
                  <a:pt x="1968284" y="1631565"/>
                  <a:pt x="1914534" y="1572830"/>
                  <a:pt x="2016541" y="1611082"/>
                </a:cubicBezTo>
                <a:cubicBezTo>
                  <a:pt x="2032619" y="1617111"/>
                  <a:pt x="2044045" y="1631978"/>
                  <a:pt x="2059404" y="1639657"/>
                </a:cubicBezTo>
                <a:cubicBezTo>
                  <a:pt x="2082343" y="1651127"/>
                  <a:pt x="2106738" y="1659467"/>
                  <a:pt x="2130841" y="1668232"/>
                </a:cubicBezTo>
                <a:cubicBezTo>
                  <a:pt x="2159148" y="1678526"/>
                  <a:pt x="2216566" y="1696807"/>
                  <a:pt x="2216566" y="1696807"/>
                </a:cubicBezTo>
                <a:cubicBezTo>
                  <a:pt x="2230854" y="1706332"/>
                  <a:pt x="2244070" y="1717703"/>
                  <a:pt x="2259429" y="1725382"/>
                </a:cubicBezTo>
                <a:cubicBezTo>
                  <a:pt x="2272899" y="1732117"/>
                  <a:pt x="2289126" y="1732356"/>
                  <a:pt x="2302291" y="1739670"/>
                </a:cubicBezTo>
                <a:cubicBezTo>
                  <a:pt x="2332312" y="1756349"/>
                  <a:pt x="2359441" y="1777770"/>
                  <a:pt x="2388016" y="1796820"/>
                </a:cubicBezTo>
                <a:cubicBezTo>
                  <a:pt x="2402304" y="1806345"/>
                  <a:pt x="2418737" y="1813253"/>
                  <a:pt x="2430879" y="1825395"/>
                </a:cubicBezTo>
                <a:cubicBezTo>
                  <a:pt x="2490579" y="1885095"/>
                  <a:pt x="2457577" y="1856134"/>
                  <a:pt x="2530891" y="1911120"/>
                </a:cubicBezTo>
                <a:cubicBezTo>
                  <a:pt x="2544530" y="1952034"/>
                  <a:pt x="2543974" y="1971664"/>
                  <a:pt x="2588041" y="1996845"/>
                </a:cubicBezTo>
                <a:cubicBezTo>
                  <a:pt x="2605090" y="2006587"/>
                  <a:pt x="2626141" y="2006370"/>
                  <a:pt x="2645191" y="2011132"/>
                </a:cubicBezTo>
                <a:cubicBezTo>
                  <a:pt x="2746193" y="2078466"/>
                  <a:pt x="2621169" y="1993973"/>
                  <a:pt x="2745204" y="2082570"/>
                </a:cubicBezTo>
                <a:cubicBezTo>
                  <a:pt x="2759177" y="2092551"/>
                  <a:pt x="2775029" y="2099970"/>
                  <a:pt x="2788066" y="2111145"/>
                </a:cubicBezTo>
                <a:cubicBezTo>
                  <a:pt x="2874355" y="2185107"/>
                  <a:pt x="2809322" y="2156331"/>
                  <a:pt x="2888079" y="2182582"/>
                </a:cubicBezTo>
                <a:cubicBezTo>
                  <a:pt x="3010914" y="2264473"/>
                  <a:pt x="2855499" y="2166292"/>
                  <a:pt x="2973804" y="2225445"/>
                </a:cubicBezTo>
                <a:cubicBezTo>
                  <a:pt x="3084584" y="2280835"/>
                  <a:pt x="2951798" y="2232398"/>
                  <a:pt x="3059529" y="2268307"/>
                </a:cubicBezTo>
                <a:cubicBezTo>
                  <a:pt x="3132511" y="2341291"/>
                  <a:pt x="3084319" y="2302134"/>
                  <a:pt x="3216691" y="2368320"/>
                </a:cubicBezTo>
                <a:cubicBezTo>
                  <a:pt x="3235741" y="2377845"/>
                  <a:pt x="3258780" y="2381835"/>
                  <a:pt x="3273841" y="2396895"/>
                </a:cubicBezTo>
                <a:cubicBezTo>
                  <a:pt x="3327353" y="2450406"/>
                  <a:pt x="3297535" y="2433367"/>
                  <a:pt x="3359566" y="2454045"/>
                </a:cubicBezTo>
                <a:cubicBezTo>
                  <a:pt x="3415169" y="2537449"/>
                  <a:pt x="3353030" y="2465064"/>
                  <a:pt x="3445291" y="2511195"/>
                </a:cubicBezTo>
                <a:cubicBezTo>
                  <a:pt x="3476008" y="2526554"/>
                  <a:pt x="3502441" y="2549295"/>
                  <a:pt x="3531016" y="2568345"/>
                </a:cubicBezTo>
                <a:cubicBezTo>
                  <a:pt x="3564937" y="2590959"/>
                  <a:pt x="3600017" y="2613200"/>
                  <a:pt x="3631029" y="2639782"/>
                </a:cubicBezTo>
                <a:cubicBezTo>
                  <a:pt x="3699136" y="2698159"/>
                  <a:pt x="3643843" y="2672630"/>
                  <a:pt x="3716754" y="2696932"/>
                </a:cubicBezTo>
                <a:cubicBezTo>
                  <a:pt x="3768288" y="2731289"/>
                  <a:pt x="3806196" y="2752513"/>
                  <a:pt x="3845341" y="2811232"/>
                </a:cubicBezTo>
                <a:cubicBezTo>
                  <a:pt x="3854866" y="2825520"/>
                  <a:pt x="3866237" y="2838736"/>
                  <a:pt x="3873916" y="2854095"/>
                </a:cubicBezTo>
                <a:cubicBezTo>
                  <a:pt x="3880651" y="2867565"/>
                  <a:pt x="3880890" y="2883792"/>
                  <a:pt x="3888204" y="2896957"/>
                </a:cubicBezTo>
                <a:cubicBezTo>
                  <a:pt x="3904883" y="2926978"/>
                  <a:pt x="3945354" y="2982682"/>
                  <a:pt x="3945354" y="2982682"/>
                </a:cubicBezTo>
                <a:cubicBezTo>
                  <a:pt x="3964842" y="3041150"/>
                  <a:pt x="3979203" y="3063685"/>
                  <a:pt x="3945354" y="3139845"/>
                </a:cubicBezTo>
                <a:cubicBezTo>
                  <a:pt x="3939237" y="3153607"/>
                  <a:pt x="3916779" y="3149370"/>
                  <a:pt x="3902491" y="3154132"/>
                </a:cubicBezTo>
                <a:cubicBezTo>
                  <a:pt x="3884174" y="3149553"/>
                  <a:pt x="3822981" y="3135808"/>
                  <a:pt x="3802479" y="3125557"/>
                </a:cubicBezTo>
                <a:cubicBezTo>
                  <a:pt x="3787120" y="3117878"/>
                  <a:pt x="3773904" y="3106507"/>
                  <a:pt x="3759616" y="3096982"/>
                </a:cubicBezTo>
                <a:cubicBezTo>
                  <a:pt x="3714952" y="2918321"/>
                  <a:pt x="3772035" y="3140449"/>
                  <a:pt x="3731041" y="2996970"/>
                </a:cubicBezTo>
                <a:cubicBezTo>
                  <a:pt x="3725646" y="2978089"/>
                  <a:pt x="3722396" y="2958628"/>
                  <a:pt x="3716754" y="2939820"/>
                </a:cubicBezTo>
                <a:cubicBezTo>
                  <a:pt x="3708099" y="2910970"/>
                  <a:pt x="3717400" y="2861401"/>
                  <a:pt x="3688179" y="2854095"/>
                </a:cubicBezTo>
                <a:lnTo>
                  <a:pt x="3631029" y="2839807"/>
                </a:lnTo>
                <a:cubicBezTo>
                  <a:pt x="3621504" y="2854095"/>
                  <a:pt x="3615863" y="2871943"/>
                  <a:pt x="3602454" y="2882670"/>
                </a:cubicBezTo>
                <a:cubicBezTo>
                  <a:pt x="3533181" y="2938088"/>
                  <a:pt x="3576476" y="2846301"/>
                  <a:pt x="3545304" y="2939820"/>
                </a:cubicBezTo>
                <a:cubicBezTo>
                  <a:pt x="3540541" y="2987445"/>
                  <a:pt x="3537785" y="3035313"/>
                  <a:pt x="3531016" y="3082695"/>
                </a:cubicBezTo>
                <a:cubicBezTo>
                  <a:pt x="3526530" y="3114097"/>
                  <a:pt x="3512620" y="3152170"/>
                  <a:pt x="3502441" y="3182707"/>
                </a:cubicBezTo>
                <a:cubicBezTo>
                  <a:pt x="3497679" y="3263670"/>
                  <a:pt x="3495497" y="3344825"/>
                  <a:pt x="3488154" y="3425595"/>
                </a:cubicBezTo>
                <a:cubicBezTo>
                  <a:pt x="3485955" y="3449779"/>
                  <a:pt x="3485914" y="3475948"/>
                  <a:pt x="3473866" y="3497032"/>
                </a:cubicBezTo>
                <a:cubicBezTo>
                  <a:pt x="3465347" y="3511941"/>
                  <a:pt x="3446695" y="3518633"/>
                  <a:pt x="3431004" y="3525607"/>
                </a:cubicBezTo>
                <a:cubicBezTo>
                  <a:pt x="3403479" y="3537840"/>
                  <a:pt x="3345279" y="3554182"/>
                  <a:pt x="3345279" y="3554182"/>
                </a:cubicBezTo>
                <a:cubicBezTo>
                  <a:pt x="3311169" y="3540538"/>
                  <a:pt x="3259514" y="3525567"/>
                  <a:pt x="3230979" y="3497032"/>
                </a:cubicBezTo>
                <a:cubicBezTo>
                  <a:pt x="3218837" y="3484890"/>
                  <a:pt x="3211929" y="3468457"/>
                  <a:pt x="3202404" y="3454170"/>
                </a:cubicBezTo>
                <a:cubicBezTo>
                  <a:pt x="3197641" y="3406545"/>
                  <a:pt x="3203251" y="3356701"/>
                  <a:pt x="3188116" y="3311295"/>
                </a:cubicBezTo>
                <a:cubicBezTo>
                  <a:pt x="3181906" y="3292666"/>
                  <a:pt x="3178089" y="3349276"/>
                  <a:pt x="3173829" y="3368445"/>
                </a:cubicBezTo>
                <a:cubicBezTo>
                  <a:pt x="3159103" y="3434712"/>
                  <a:pt x="3162671" y="3436074"/>
                  <a:pt x="3145254" y="3497032"/>
                </a:cubicBezTo>
                <a:cubicBezTo>
                  <a:pt x="3141117" y="3511513"/>
                  <a:pt x="3140212" y="3528007"/>
                  <a:pt x="3130966" y="3539895"/>
                </a:cubicBezTo>
                <a:cubicBezTo>
                  <a:pt x="3106156" y="3571794"/>
                  <a:pt x="3067657" y="3591996"/>
                  <a:pt x="3045241" y="3625620"/>
                </a:cubicBezTo>
                <a:cubicBezTo>
                  <a:pt x="3032212" y="3645164"/>
                  <a:pt x="2987093" y="3714558"/>
                  <a:pt x="2973804" y="3725632"/>
                </a:cubicBezTo>
                <a:cubicBezTo>
                  <a:pt x="2962234" y="3735274"/>
                  <a:pt x="2944412" y="3733185"/>
                  <a:pt x="2930941" y="3739920"/>
                </a:cubicBezTo>
                <a:cubicBezTo>
                  <a:pt x="2915583" y="3747599"/>
                  <a:pt x="2902988" y="3759976"/>
                  <a:pt x="2888079" y="3768495"/>
                </a:cubicBezTo>
                <a:cubicBezTo>
                  <a:pt x="2838644" y="3796744"/>
                  <a:pt x="2836154" y="3795328"/>
                  <a:pt x="2788066" y="3811357"/>
                </a:cubicBezTo>
                <a:cubicBezTo>
                  <a:pt x="2773779" y="3806595"/>
                  <a:pt x="2760264" y="3797070"/>
                  <a:pt x="2745204" y="3797070"/>
                </a:cubicBezTo>
                <a:cubicBezTo>
                  <a:pt x="2726811" y="3797070"/>
                  <a:pt x="2583527" y="3821635"/>
                  <a:pt x="2559466" y="3825645"/>
                </a:cubicBezTo>
                <a:cubicBezTo>
                  <a:pt x="2545179" y="3835170"/>
                  <a:pt x="2532295" y="3847246"/>
                  <a:pt x="2516604" y="3854220"/>
                </a:cubicBezTo>
                <a:cubicBezTo>
                  <a:pt x="2489079" y="3866453"/>
                  <a:pt x="2430879" y="3882795"/>
                  <a:pt x="2430879" y="3882795"/>
                </a:cubicBezTo>
                <a:cubicBezTo>
                  <a:pt x="2388016" y="3878032"/>
                  <a:pt x="2343204" y="3882145"/>
                  <a:pt x="2302291" y="3868507"/>
                </a:cubicBezTo>
                <a:cubicBezTo>
                  <a:pt x="2238939" y="3847390"/>
                  <a:pt x="2267380" y="3798686"/>
                  <a:pt x="2245141" y="3754207"/>
                </a:cubicBezTo>
                <a:cubicBezTo>
                  <a:pt x="2231390" y="3726704"/>
                  <a:pt x="2184032" y="3699180"/>
                  <a:pt x="2159416" y="3682770"/>
                </a:cubicBezTo>
                <a:cubicBezTo>
                  <a:pt x="2121316" y="3687532"/>
                  <a:pt x="2080766" y="3682797"/>
                  <a:pt x="2045116" y="3697057"/>
                </a:cubicBezTo>
                <a:cubicBezTo>
                  <a:pt x="2008380" y="3711751"/>
                  <a:pt x="2021802" y="3759325"/>
                  <a:pt x="2002254" y="3782782"/>
                </a:cubicBezTo>
                <a:cubicBezTo>
                  <a:pt x="2000759" y="3784576"/>
                  <a:pt x="1914878" y="3849481"/>
                  <a:pt x="1902241" y="3854220"/>
                </a:cubicBezTo>
                <a:cubicBezTo>
                  <a:pt x="1879503" y="3862747"/>
                  <a:pt x="1854616" y="3863745"/>
                  <a:pt x="1830804" y="3868507"/>
                </a:cubicBezTo>
                <a:cubicBezTo>
                  <a:pt x="1822654" y="3892957"/>
                  <a:pt x="1811681" y="3938405"/>
                  <a:pt x="1787941" y="3954232"/>
                </a:cubicBezTo>
                <a:cubicBezTo>
                  <a:pt x="1771603" y="3965124"/>
                  <a:pt x="1749599" y="3962877"/>
                  <a:pt x="1730791" y="3968520"/>
                </a:cubicBezTo>
                <a:cubicBezTo>
                  <a:pt x="1701941" y="3977175"/>
                  <a:pt x="1645066" y="3997095"/>
                  <a:pt x="1645066" y="3997095"/>
                </a:cubicBezTo>
                <a:cubicBezTo>
                  <a:pt x="1531858" y="3959359"/>
                  <a:pt x="1589052" y="3973472"/>
                  <a:pt x="1473616" y="3954232"/>
                </a:cubicBezTo>
                <a:cubicBezTo>
                  <a:pt x="1470104" y="3950720"/>
                  <a:pt x="1403805" y="3878817"/>
                  <a:pt x="1387891" y="3882795"/>
                </a:cubicBezTo>
                <a:cubicBezTo>
                  <a:pt x="1373280" y="3886447"/>
                  <a:pt x="1378366" y="3911370"/>
                  <a:pt x="1373604" y="3925657"/>
                </a:cubicBezTo>
                <a:cubicBezTo>
                  <a:pt x="1368841" y="3958995"/>
                  <a:pt x="1380875" y="3999799"/>
                  <a:pt x="1359316" y="4025670"/>
                </a:cubicBezTo>
                <a:cubicBezTo>
                  <a:pt x="1355417" y="4030349"/>
                  <a:pt x="1268748" y="4000243"/>
                  <a:pt x="1259304" y="3997095"/>
                </a:cubicBezTo>
                <a:cubicBezTo>
                  <a:pt x="1225796" y="3896573"/>
                  <a:pt x="1276142" y="4013933"/>
                  <a:pt x="1187866" y="3925657"/>
                </a:cubicBezTo>
                <a:cubicBezTo>
                  <a:pt x="1177217" y="3915008"/>
                  <a:pt x="1182825" y="3894683"/>
                  <a:pt x="1173579" y="3882795"/>
                </a:cubicBezTo>
                <a:cubicBezTo>
                  <a:pt x="1148769" y="3850896"/>
                  <a:pt x="1087854" y="3797070"/>
                  <a:pt x="1087854" y="3797070"/>
                </a:cubicBezTo>
                <a:cubicBezTo>
                  <a:pt x="1083091" y="3782782"/>
                  <a:pt x="1080301" y="3767678"/>
                  <a:pt x="1073566" y="3754207"/>
                </a:cubicBezTo>
                <a:cubicBezTo>
                  <a:pt x="1053824" y="3714723"/>
                  <a:pt x="1018270" y="3705457"/>
                  <a:pt x="1059279" y="3654195"/>
                </a:cubicBezTo>
                <a:cubicBezTo>
                  <a:pt x="1068687" y="3642435"/>
                  <a:pt x="1087854" y="3644670"/>
                  <a:pt x="1102141" y="3639907"/>
                </a:cubicBezTo>
                <a:cubicBezTo>
                  <a:pt x="1111666" y="3625620"/>
                  <a:pt x="1125782" y="3613492"/>
                  <a:pt x="1130716" y="3597045"/>
                </a:cubicBezTo>
                <a:cubicBezTo>
                  <a:pt x="1152252" y="3525261"/>
                  <a:pt x="1147282" y="3468804"/>
                  <a:pt x="1130716" y="3397020"/>
                </a:cubicBezTo>
                <a:cubicBezTo>
                  <a:pt x="1123943" y="3367671"/>
                  <a:pt x="1118849" y="3336357"/>
                  <a:pt x="1102141" y="3311295"/>
                </a:cubicBezTo>
                <a:lnTo>
                  <a:pt x="1073566" y="3268432"/>
                </a:lnTo>
                <a:cubicBezTo>
                  <a:pt x="1064536" y="3241343"/>
                  <a:pt x="1047981" y="3195326"/>
                  <a:pt x="1044991" y="3168420"/>
                </a:cubicBezTo>
                <a:cubicBezTo>
                  <a:pt x="1029910" y="3032691"/>
                  <a:pt x="1041143" y="2993943"/>
                  <a:pt x="1016416" y="2882670"/>
                </a:cubicBezTo>
                <a:cubicBezTo>
                  <a:pt x="1013149" y="2867968"/>
                  <a:pt x="1008864" y="2853278"/>
                  <a:pt x="1002129" y="2839807"/>
                </a:cubicBezTo>
                <a:cubicBezTo>
                  <a:pt x="994450" y="2824448"/>
                  <a:pt x="983079" y="2811232"/>
                  <a:pt x="973554" y="2796945"/>
                </a:cubicBezTo>
                <a:cubicBezTo>
                  <a:pt x="975676" y="2782087"/>
                  <a:pt x="992485" y="2651213"/>
                  <a:pt x="1002129" y="2625495"/>
                </a:cubicBezTo>
                <a:cubicBezTo>
                  <a:pt x="1008158" y="2609417"/>
                  <a:pt x="1021179" y="2596920"/>
                  <a:pt x="1030704" y="2582632"/>
                </a:cubicBezTo>
                <a:cubicBezTo>
                  <a:pt x="1050142" y="2524317"/>
                  <a:pt x="1050024" y="2550240"/>
                  <a:pt x="1030704" y="2482620"/>
                </a:cubicBezTo>
                <a:cubicBezTo>
                  <a:pt x="1026567" y="2468139"/>
                  <a:pt x="1025662" y="2451645"/>
                  <a:pt x="1016416" y="2439757"/>
                </a:cubicBezTo>
                <a:cubicBezTo>
                  <a:pt x="991606" y="2407858"/>
                  <a:pt x="930691" y="2354032"/>
                  <a:pt x="930691" y="2354032"/>
                </a:cubicBezTo>
                <a:cubicBezTo>
                  <a:pt x="910863" y="2294548"/>
                  <a:pt x="910002" y="2315592"/>
                  <a:pt x="930691" y="2239732"/>
                </a:cubicBezTo>
                <a:cubicBezTo>
                  <a:pt x="938616" y="2210673"/>
                  <a:pt x="959266" y="2154007"/>
                  <a:pt x="959266" y="2154007"/>
                </a:cubicBezTo>
                <a:cubicBezTo>
                  <a:pt x="898495" y="2032464"/>
                  <a:pt x="977379" y="2156557"/>
                  <a:pt x="844966" y="2068282"/>
                </a:cubicBezTo>
                <a:lnTo>
                  <a:pt x="759241" y="2011132"/>
                </a:lnTo>
                <a:cubicBezTo>
                  <a:pt x="749716" y="1996845"/>
                  <a:pt x="733489" y="1985208"/>
                  <a:pt x="730666" y="1968270"/>
                </a:cubicBezTo>
                <a:cubicBezTo>
                  <a:pt x="726723" y="1944609"/>
                  <a:pt x="763578" y="1897472"/>
                  <a:pt x="773529" y="1882545"/>
                </a:cubicBezTo>
                <a:cubicBezTo>
                  <a:pt x="778291" y="1868257"/>
                  <a:pt x="787816" y="1854742"/>
                  <a:pt x="787816" y="1839682"/>
                </a:cubicBezTo>
                <a:cubicBezTo>
                  <a:pt x="787816" y="1767438"/>
                  <a:pt x="774515" y="1777115"/>
                  <a:pt x="744954" y="1725382"/>
                </a:cubicBezTo>
                <a:cubicBezTo>
                  <a:pt x="734387" y="1706890"/>
                  <a:pt x="729684" y="1684863"/>
                  <a:pt x="716379" y="1668232"/>
                </a:cubicBezTo>
                <a:cubicBezTo>
                  <a:pt x="691134" y="1636676"/>
                  <a:pt x="659229" y="1611082"/>
                  <a:pt x="630654" y="1582507"/>
                </a:cubicBezTo>
                <a:lnTo>
                  <a:pt x="587791" y="1539645"/>
                </a:lnTo>
                <a:cubicBezTo>
                  <a:pt x="562207" y="1462891"/>
                  <a:pt x="559807" y="1475171"/>
                  <a:pt x="587791" y="1353907"/>
                </a:cubicBezTo>
                <a:cubicBezTo>
                  <a:pt x="591652" y="1337175"/>
                  <a:pt x="602957" y="1321772"/>
                  <a:pt x="616366" y="1311045"/>
                </a:cubicBezTo>
                <a:cubicBezTo>
                  <a:pt x="628126" y="1301637"/>
                  <a:pt x="644941" y="1301520"/>
                  <a:pt x="659229" y="1296757"/>
                </a:cubicBezTo>
                <a:cubicBezTo>
                  <a:pt x="673516" y="1282470"/>
                  <a:pt x="690883" y="1270707"/>
                  <a:pt x="702091" y="1253895"/>
                </a:cubicBezTo>
                <a:cubicBezTo>
                  <a:pt x="710445" y="1241364"/>
                  <a:pt x="714249" y="1225941"/>
                  <a:pt x="716379" y="1211032"/>
                </a:cubicBezTo>
                <a:cubicBezTo>
                  <a:pt x="723818" y="1158957"/>
                  <a:pt x="724520" y="1106113"/>
                  <a:pt x="730666" y="1053870"/>
                </a:cubicBezTo>
                <a:cubicBezTo>
                  <a:pt x="739809" y="976153"/>
                  <a:pt x="739755" y="983741"/>
                  <a:pt x="759241" y="925282"/>
                </a:cubicBezTo>
                <a:cubicBezTo>
                  <a:pt x="754479" y="896707"/>
                  <a:pt x="756720" y="866029"/>
                  <a:pt x="744954" y="839557"/>
                </a:cubicBezTo>
                <a:cubicBezTo>
                  <a:pt x="725415" y="795594"/>
                  <a:pt x="685533" y="789173"/>
                  <a:pt x="644941" y="782407"/>
                </a:cubicBezTo>
                <a:cubicBezTo>
                  <a:pt x="635546" y="780841"/>
                  <a:pt x="625891" y="782407"/>
                  <a:pt x="616366" y="782407"/>
                </a:cubicBezTo>
                <a:lnTo>
                  <a:pt x="602079" y="76812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681" y="243680"/>
            <a:ext cx="11948320" cy="7467600"/>
            <a:chOff x="243681" y="243680"/>
            <a:chExt cx="11948320" cy="7467600"/>
          </a:xfrm>
        </p:grpSpPr>
        <p:sp>
          <p:nvSpPr>
            <p:cNvPr id="3" name="L-Shape 2"/>
            <p:cNvSpPr/>
            <p:nvPr/>
          </p:nvSpPr>
          <p:spPr>
            <a:xfrm rot="10800000" flipH="1">
              <a:off x="243681" y="243680"/>
              <a:ext cx="1385544" cy="128672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29225" y="243681"/>
              <a:ext cx="9390915" cy="31261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5" name="L-Shape 4"/>
            <p:cNvSpPr/>
            <p:nvPr/>
          </p:nvSpPr>
          <p:spPr>
            <a:xfrm rot="10800000">
              <a:off x="11020143" y="243680"/>
              <a:ext cx="1171855" cy="1271406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48438" y="1537718"/>
              <a:ext cx="243560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15536" y="7384340"/>
              <a:ext cx="9604604" cy="32693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>
              <a:off x="243681" y="6266967"/>
              <a:ext cx="1171855" cy="1432247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6200000">
              <a:off x="10889950" y="6409228"/>
              <a:ext cx="1432248" cy="117185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681" y="1537718"/>
              <a:ext cx="248157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pic>
        <p:nvPicPr>
          <p:cNvPr id="11" name="Picture 10" descr="Earthquake_B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901281" y="2301081"/>
            <a:ext cx="4876800" cy="48136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</p:pic>
      <p:sp>
        <p:nvSpPr>
          <p:cNvPr id="12" name="TextBox 11"/>
          <p:cNvSpPr txBox="1"/>
          <p:nvPr/>
        </p:nvSpPr>
        <p:spPr>
          <a:xfrm>
            <a:off x="3291681" y="1081881"/>
            <a:ext cx="6248400" cy="769441"/>
          </a:xfrm>
          <a:prstGeom prst="homePlat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বাংলাদেশের ভূমিকম্প বলয়সমূহ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15881" y="2605881"/>
            <a:ext cx="7620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63281" y="27582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35081" y="2909093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73979" y="60348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20881" y="56538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59779" y="290756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0779" y="26820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3081" y="305996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02779" y="344096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34881" y="23010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63481" y="67206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35081" y="29106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2481" y="29868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35081" y="23772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44681" y="245348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863681" y="2147093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92281" y="321236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68481" y="2604293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91881" y="6492081"/>
            <a:ext cx="173935" cy="1544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29881" y="3821961"/>
            <a:ext cx="260902" cy="2317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9881" y="243681"/>
            <a:ext cx="11948320" cy="7467600"/>
            <a:chOff x="243681" y="243680"/>
            <a:chExt cx="11948320" cy="7467600"/>
          </a:xfrm>
        </p:grpSpPr>
        <p:sp>
          <p:nvSpPr>
            <p:cNvPr id="3" name="L-Shape 2"/>
            <p:cNvSpPr/>
            <p:nvPr/>
          </p:nvSpPr>
          <p:spPr>
            <a:xfrm rot="10800000" flipH="1">
              <a:off x="243681" y="243680"/>
              <a:ext cx="1385544" cy="128672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29225" y="243681"/>
              <a:ext cx="9390915" cy="31261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5" name="L-Shape 4"/>
            <p:cNvSpPr/>
            <p:nvPr/>
          </p:nvSpPr>
          <p:spPr>
            <a:xfrm rot="10800000">
              <a:off x="11020143" y="243680"/>
              <a:ext cx="1171855" cy="1271406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48438" y="1537718"/>
              <a:ext cx="243560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15536" y="7384340"/>
              <a:ext cx="9604604" cy="32693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>
              <a:off x="243681" y="6266967"/>
              <a:ext cx="1171855" cy="1432247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6200000">
              <a:off x="10889950" y="6409228"/>
              <a:ext cx="1432248" cy="117185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681" y="1537718"/>
              <a:ext cx="248157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67881" y="929481"/>
            <a:ext cx="5562600" cy="685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081" y="5120481"/>
            <a:ext cx="1089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অঞ্চল কোন ধরণের ভূমিকম্প এলাকায় পরেছে 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l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81" y="2148681"/>
            <a:ext cx="4057885" cy="270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9881" y="243681"/>
            <a:ext cx="11948320" cy="7467600"/>
            <a:chOff x="243681" y="243680"/>
            <a:chExt cx="11948320" cy="7467600"/>
          </a:xfrm>
        </p:grpSpPr>
        <p:sp>
          <p:nvSpPr>
            <p:cNvPr id="3" name="L-Shape 2"/>
            <p:cNvSpPr/>
            <p:nvPr/>
          </p:nvSpPr>
          <p:spPr>
            <a:xfrm rot="10800000" flipH="1">
              <a:off x="243681" y="243680"/>
              <a:ext cx="1385544" cy="128672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29225" y="243681"/>
              <a:ext cx="9390915" cy="31261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5" name="L-Shape 4"/>
            <p:cNvSpPr/>
            <p:nvPr/>
          </p:nvSpPr>
          <p:spPr>
            <a:xfrm rot="10800000">
              <a:off x="11020143" y="243680"/>
              <a:ext cx="1171855" cy="1271406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48438" y="1537718"/>
              <a:ext cx="243560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15536" y="7384340"/>
              <a:ext cx="9604604" cy="32693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>
              <a:off x="243681" y="6266967"/>
              <a:ext cx="1171855" cy="1432247"/>
            </a:xfrm>
            <a:prstGeom prst="corner">
              <a:avLst>
                <a:gd name="adj1" fmla="val 20312"/>
                <a:gd name="adj2" fmla="val 19531"/>
              </a:avLst>
            </a:prstGeom>
            <a:solidFill>
              <a:srgbClr val="FFFF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16200000">
              <a:off x="10889950" y="6409228"/>
              <a:ext cx="1432248" cy="1171855"/>
            </a:xfrm>
            <a:prstGeom prst="corner">
              <a:avLst>
                <a:gd name="adj1" fmla="val 20312"/>
                <a:gd name="adj2" fmla="val 19531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681" y="1537718"/>
              <a:ext cx="248157" cy="474131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39081" y="5958681"/>
            <a:ext cx="9525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ভূমিকম্পের ফলে বড় বড় দালান হেলে পরে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281" y="1005681"/>
            <a:ext cx="6791869" cy="45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329</Words>
  <Application>Microsoft Office PowerPoint</Application>
  <PresentationFormat>Custom</PresentationFormat>
  <Paragraphs>75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flora</cp:lastModifiedBy>
  <cp:revision>124</cp:revision>
  <dcterms:created xsi:type="dcterms:W3CDTF">2006-08-16T00:00:00Z</dcterms:created>
  <dcterms:modified xsi:type="dcterms:W3CDTF">2021-07-30T07:49:48Z</dcterms:modified>
</cp:coreProperties>
</file>