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9"/>
  </p:notesMasterIdLst>
  <p:sldIdLst>
    <p:sldId id="328" r:id="rId2"/>
    <p:sldId id="357" r:id="rId3"/>
    <p:sldId id="358" r:id="rId4"/>
    <p:sldId id="359" r:id="rId5"/>
    <p:sldId id="348" r:id="rId6"/>
    <p:sldId id="346" r:id="rId7"/>
    <p:sldId id="369" r:id="rId8"/>
    <p:sldId id="329" r:id="rId9"/>
    <p:sldId id="356" r:id="rId10"/>
    <p:sldId id="362" r:id="rId11"/>
    <p:sldId id="365" r:id="rId12"/>
    <p:sldId id="366" r:id="rId13"/>
    <p:sldId id="367" r:id="rId14"/>
    <p:sldId id="360" r:id="rId15"/>
    <p:sldId id="353" r:id="rId16"/>
    <p:sldId id="368" r:id="rId17"/>
    <p:sldId id="330" r:id="rId18"/>
    <p:sldId id="350" r:id="rId19"/>
    <p:sldId id="363" r:id="rId20"/>
    <p:sldId id="349" r:id="rId21"/>
    <p:sldId id="351" r:id="rId22"/>
    <p:sldId id="352" r:id="rId23"/>
    <p:sldId id="338" r:id="rId24"/>
    <p:sldId id="364" r:id="rId25"/>
    <p:sldId id="339" r:id="rId26"/>
    <p:sldId id="340" r:id="rId27"/>
    <p:sldId id="34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B7AB"/>
    <a:srgbClr val="BED5BA"/>
    <a:srgbClr val="FBF9FB"/>
    <a:srgbClr val="EFE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C4F1C-3C97-4DF1-9391-B0F453DF575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63D0E-6340-437B-998D-9814CE24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4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10485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63D0E-6340-437B-998D-9814CE24FF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6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184F30-4C6B-4A09-BE12-97B5A0F91977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98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8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408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643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05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81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511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448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66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6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03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19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03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0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48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184F30-4C6B-4A09-BE12-97B5A0F91977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8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8.png"/><Relationship Id="rId7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44127"/>
            <a:ext cx="12001517" cy="66722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2373CD-4484-41E0-9E1C-CED09B395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9" r="25521" b="2197"/>
          <a:stretch/>
        </p:blipFill>
        <p:spPr>
          <a:xfrm>
            <a:off x="195245" y="129026"/>
            <a:ext cx="3504558" cy="6437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47FCCD7-6A39-410E-9582-8949903EF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9" r="25521" b="2197"/>
          <a:stretch/>
        </p:blipFill>
        <p:spPr>
          <a:xfrm>
            <a:off x="3612247" y="136776"/>
            <a:ext cx="3504558" cy="6437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2757A9-4514-42FE-9572-E59F959FD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9" r="25521" b="2197"/>
          <a:stretch/>
        </p:blipFill>
        <p:spPr>
          <a:xfrm>
            <a:off x="7029249" y="138208"/>
            <a:ext cx="3504558" cy="64375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3A5304A-70C2-457E-880D-7E5B8CB31F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9" r="25521" b="2197"/>
          <a:stretch/>
        </p:blipFill>
        <p:spPr>
          <a:xfrm>
            <a:off x="8607005" y="130458"/>
            <a:ext cx="3504558" cy="64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44127"/>
            <a:ext cx="12001517" cy="66722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5644" y="614249"/>
            <a:ext cx="10881643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5644" y="4134512"/>
            <a:ext cx="10881643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শিশুতোষ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গ্রন্থগুলোর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76DA07-F1FB-44BD-BCF8-47E34E0A3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13" y="1742947"/>
            <a:ext cx="3458124" cy="2177502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899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44127"/>
            <a:ext cx="12001517" cy="66722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4769" y="1167468"/>
            <a:ext cx="11763393" cy="544764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ছেলেহারা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অশ্রু-গড়া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নাগিনীরা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নাগিনীরা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কালবোশেখিরা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শিশু-হত্যার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বিক্ষোভে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কাঁপুক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বসুন্ধরা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রোখে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ক্রান্তি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লগনে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0507" y="235178"/>
            <a:ext cx="2101703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5272" y="250566"/>
            <a:ext cx="3200875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6415" y="604511"/>
            <a:ext cx="3634687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গাফ্</a:t>
            </a:r>
            <a:r>
              <a:rPr lang="en-US" sz="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8141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44127"/>
            <a:ext cx="12001517" cy="66722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F4DA40-9AA1-40D9-87DD-06FFD5AAE869}"/>
              </a:ext>
            </a:extLst>
          </p:cNvPr>
          <p:cNvSpPr txBox="1"/>
          <p:nvPr/>
        </p:nvSpPr>
        <p:spPr>
          <a:xfrm>
            <a:off x="195245" y="886144"/>
            <a:ext cx="11763394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না,না,না,না,খুন-রাঙা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।।   </a:t>
            </a: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সেদিনও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গগনের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চুমো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খেয়েছিল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অলকানন্দা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ক্ষ্যাপা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বুনো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আঁধারের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ঘৃণা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রোখে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ঘৃণ্য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পদাঘাত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5245" y="157162"/>
            <a:ext cx="2766319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32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75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44127"/>
            <a:ext cx="12001517" cy="66722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4B0932-192F-4F44-A387-6824828FFE93}"/>
              </a:ext>
            </a:extLst>
          </p:cNvPr>
          <p:cNvSpPr txBox="1"/>
          <p:nvPr/>
        </p:nvSpPr>
        <p:spPr>
          <a:xfrm>
            <a:off x="259539" y="982802"/>
            <a:ext cx="11763393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জালিমের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কারাগারে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বীর-ছেলে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বীর-নারী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বাঁকে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দারুণ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ক্রোধের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539" y="281345"/>
            <a:ext cx="2019637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36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76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  <p:sp>
        <p:nvSpPr>
          <p:cNvPr id="1048585" name="Rounded Rectangle 2"/>
          <p:cNvSpPr/>
          <p:nvPr/>
        </p:nvSpPr>
        <p:spPr>
          <a:xfrm>
            <a:off x="736979" y="1447800"/>
            <a:ext cx="3232244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অশ্রু-গড়া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6" name="Rounded Rectangle 3"/>
          <p:cNvSpPr/>
          <p:nvPr/>
        </p:nvSpPr>
        <p:spPr>
          <a:xfrm>
            <a:off x="7543800" y="3124200"/>
            <a:ext cx="3879376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পৃথিবী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7" name="Rounded Rectangle 4"/>
          <p:cNvSpPr/>
          <p:nvPr/>
        </p:nvSpPr>
        <p:spPr>
          <a:xfrm>
            <a:off x="7543800" y="1447800"/>
            <a:ext cx="3879376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চোখের পানিতে নির্মিত। কবির কল্পনা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48588" name="Rounded Rectangle 5"/>
          <p:cNvSpPr/>
          <p:nvPr/>
        </p:nvSpPr>
        <p:spPr>
          <a:xfrm>
            <a:off x="736978" y="3200400"/>
            <a:ext cx="3232245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বসুন্ধরা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9" name="Rounded Rectangle 9"/>
          <p:cNvSpPr/>
          <p:nvPr/>
        </p:nvSpPr>
        <p:spPr>
          <a:xfrm>
            <a:off x="736978" y="283885"/>
            <a:ext cx="10795377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0" name="Rounded Rectangle 10"/>
          <p:cNvSpPr/>
          <p:nvPr/>
        </p:nvSpPr>
        <p:spPr>
          <a:xfrm>
            <a:off x="736979" y="4889500"/>
            <a:ext cx="3232245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লগন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1" name="Rounded Rectangle 11"/>
          <p:cNvSpPr/>
          <p:nvPr/>
        </p:nvSpPr>
        <p:spPr>
          <a:xfrm>
            <a:off x="7543800" y="4800600"/>
            <a:ext cx="3879375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ঠিক সময়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2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361" y="1351127"/>
            <a:ext cx="2789468" cy="1676093"/>
          </a:xfrm>
          <a:prstGeom prst="rect">
            <a:avLst/>
          </a:prstGeom>
        </p:spPr>
      </p:pic>
      <p:pic>
        <p:nvPicPr>
          <p:cNvPr id="2097154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361" y="4846089"/>
            <a:ext cx="2789468" cy="1262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95" y="3152632"/>
            <a:ext cx="2514599" cy="16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49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 animBg="1"/>
      <p:bldP spid="1048586" grpId="0" animBg="1"/>
      <p:bldP spid="1048587" grpId="0" animBg="1"/>
      <p:bldP spid="1048588" grpId="0" animBg="1"/>
      <p:bldP spid="1048590" grpId="0" animBg="1"/>
      <p:bldP spid="10485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44127"/>
            <a:ext cx="12001517" cy="66722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275" y="1913333"/>
            <a:ext cx="272728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রাঙানো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1E3F32-5C16-4F49-A5AC-7AA425A98767}"/>
              </a:ext>
            </a:extLst>
          </p:cNvPr>
          <p:cNvSpPr txBox="1"/>
          <p:nvPr/>
        </p:nvSpPr>
        <p:spPr>
          <a:xfrm>
            <a:off x="744275" y="3291362"/>
            <a:ext cx="2727285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ক্লান্তি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D6FAA8-A72A-4E23-8AE5-C7CA6F44D2AB}"/>
              </a:ext>
            </a:extLst>
          </p:cNvPr>
          <p:cNvSpPr txBox="1"/>
          <p:nvPr/>
        </p:nvSpPr>
        <p:spPr>
          <a:xfrm>
            <a:off x="698311" y="5010666"/>
            <a:ext cx="2710223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অলকনন্দা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471882-89B2-4A8A-90AC-77BCF11089B9}"/>
              </a:ext>
            </a:extLst>
          </p:cNvPr>
          <p:cNvSpPr txBox="1"/>
          <p:nvPr/>
        </p:nvSpPr>
        <p:spPr>
          <a:xfrm>
            <a:off x="6096000" y="1772016"/>
            <a:ext cx="5373858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আলংকারিক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আত্মোৎসর্গে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সিক্ত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27331E1-6A45-430C-A926-74F87113E9AF}"/>
              </a:ext>
            </a:extLst>
          </p:cNvPr>
          <p:cNvSpPr txBox="1"/>
          <p:nvPr/>
        </p:nvSpPr>
        <p:spPr>
          <a:xfrm>
            <a:off x="6138888" y="5010666"/>
            <a:ext cx="535480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স্বর্গীয়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87CC061-5327-4C86-BFBD-DDB67BCD288A}"/>
              </a:ext>
            </a:extLst>
          </p:cNvPr>
          <p:cNvSpPr txBox="1"/>
          <p:nvPr/>
        </p:nvSpPr>
        <p:spPr>
          <a:xfrm>
            <a:off x="6070498" y="3411377"/>
            <a:ext cx="53548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98EFE3-BA33-4362-8FE2-6F7F52AC7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09" y="1788430"/>
            <a:ext cx="1916742" cy="85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409" y="3161530"/>
            <a:ext cx="1891240" cy="11497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677" y="4851583"/>
            <a:ext cx="2032972" cy="1087608"/>
          </a:xfrm>
          <a:prstGeom prst="rect">
            <a:avLst/>
          </a:prstGeom>
        </p:spPr>
      </p:pic>
      <p:sp>
        <p:nvSpPr>
          <p:cNvPr id="22" name="Rounded Rectangle 9"/>
          <p:cNvSpPr/>
          <p:nvPr/>
        </p:nvSpPr>
        <p:spPr>
          <a:xfrm>
            <a:off x="698311" y="580420"/>
            <a:ext cx="10795377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23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43" y="4048125"/>
            <a:ext cx="2514601" cy="1600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9808" y="2230116"/>
            <a:ext cx="3254991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পদাঘাত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49486" y="2067606"/>
            <a:ext cx="3944202" cy="1440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 দিয়ে আঘাত করা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9808" y="4438650"/>
            <a:ext cx="3254991" cy="819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গগন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49486" y="4274680"/>
            <a:ext cx="3791803" cy="819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আকাশ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4649338" y="1866049"/>
            <a:ext cx="2514599" cy="1642533"/>
          </a:xfrm>
          <a:prstGeom prst="rect">
            <a:avLst/>
          </a:prstGeom>
        </p:spPr>
      </p:pic>
      <p:sp>
        <p:nvSpPr>
          <p:cNvPr id="15" name="Rounded Rectangle 9"/>
          <p:cNvSpPr/>
          <p:nvPr/>
        </p:nvSpPr>
        <p:spPr>
          <a:xfrm>
            <a:off x="698311" y="754500"/>
            <a:ext cx="10795377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9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44127"/>
            <a:ext cx="12001517" cy="66722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1737" y="3652646"/>
            <a:ext cx="10997821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ছেলেহারা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অশ্রু-গড়া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CE1FD1-BBF7-492D-BD60-F2B900D0C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7" y="1280069"/>
            <a:ext cx="3153293" cy="20893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BD594B9-0840-45A3-8EBE-95C3E5A9E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553" y="1384066"/>
            <a:ext cx="2612201" cy="19845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38F6DD5-CC63-46C3-8AF4-D7D7EC6D5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45" y="1384843"/>
            <a:ext cx="2682614" cy="19845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9E6E4E-8E56-4346-8E97-EB908C215454}"/>
              </a:ext>
            </a:extLst>
          </p:cNvPr>
          <p:cNvSpPr txBox="1"/>
          <p:nvPr/>
        </p:nvSpPr>
        <p:spPr>
          <a:xfrm>
            <a:off x="4673041" y="576035"/>
            <a:ext cx="297521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" name="Picture Placeholder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5"/>
          <a:stretch/>
        </p:blipFill>
        <p:spPr>
          <a:xfrm>
            <a:off x="4016591" y="1382509"/>
            <a:ext cx="2254962" cy="198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54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44127"/>
            <a:ext cx="12001517" cy="66722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9462" y="3220259"/>
            <a:ext cx="10923839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নাগিনীরা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নাগিনীরা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কালবোশেখিরা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শিশু-হত্যার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বিক্ষোভে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কাঁপুক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বসুন্ধরা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রোখে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ক্রান্তি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লগনে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খুন-রাঙা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।।  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2529A67-5065-423D-843E-DC8EF73B2816}"/>
              </a:ext>
            </a:extLst>
          </p:cNvPr>
          <p:cNvGrpSpPr/>
          <p:nvPr/>
        </p:nvGrpSpPr>
        <p:grpSpPr>
          <a:xfrm>
            <a:off x="667233" y="705540"/>
            <a:ext cx="2069277" cy="2266329"/>
            <a:chOff x="970670" y="555278"/>
            <a:chExt cx="2069277" cy="190155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30073DF-6559-4119-BD8E-25034268E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1" r="15179"/>
            <a:stretch/>
          </p:blipFill>
          <p:spPr>
            <a:xfrm>
              <a:off x="970670" y="555278"/>
              <a:ext cx="2069277" cy="190155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C5B6EB8-6B53-4FA7-AEF3-0AB24A93E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77" b="100000" l="9968" r="897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1" r="22078"/>
            <a:stretch/>
          </p:blipFill>
          <p:spPr>
            <a:xfrm>
              <a:off x="1391497" y="1121237"/>
              <a:ext cx="1322363" cy="1240401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B2D6A13-ADC5-43C1-88DB-AF76F3A70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63" y="671234"/>
            <a:ext cx="2632725" cy="23006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27F1564-9FD4-4DEA-883E-75F94C841C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50" y="705540"/>
            <a:ext cx="2300233" cy="22663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8B242AA-2A56-4CCA-B4E8-783509EAFC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47" y="705540"/>
            <a:ext cx="1785932" cy="22663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C7B49F0-A656-40F7-B998-7604706B1F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445" y="686171"/>
            <a:ext cx="1787856" cy="228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1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44127"/>
            <a:ext cx="12001517" cy="66722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1865" y="699369"/>
            <a:ext cx="1079538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য়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9250" y="4323795"/>
            <a:ext cx="10795383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নাগিনীদের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জেগে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উঠতে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93CBC1-405E-4FC0-A7A1-11CE11570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41" y="1974993"/>
            <a:ext cx="3657600" cy="2088840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4490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150124" y="1255594"/>
            <a:ext cx="12041875" cy="5243206"/>
          </a:xfrm>
          <a:prstGeom prst="snip1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5625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5625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5625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5625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5625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</a:p>
          <a:p>
            <a:r>
              <a:rPr lang="bn-BD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375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75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375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375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75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  <a:endParaRPr lang="en-US" sz="5625" b="1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375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3375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375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 - rmoklesuddin12@gmail.com</a:t>
            </a:r>
            <a:endParaRPr lang="en-US" sz="3750" b="1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4353830" y="335056"/>
            <a:ext cx="3500438" cy="806969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b="1" dirty="0">
                <a:ln/>
                <a:solidFill>
                  <a:schemeClr val="bg1"/>
                </a:solidFill>
              </a:rPr>
              <a:t>শিক্ষক </a:t>
            </a:r>
            <a:r>
              <a:rPr lang="en-US" sz="3375" b="1" dirty="0" err="1">
                <a:ln/>
                <a:solidFill>
                  <a:schemeClr val="bg1"/>
                </a:solidFill>
              </a:rPr>
              <a:t>পরিচিতি</a:t>
            </a:r>
            <a:endParaRPr lang="en-US" sz="3375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728" y="2024399"/>
            <a:ext cx="3466272" cy="3507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44127"/>
            <a:ext cx="12001517" cy="66722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F4DA40-9AA1-40D9-87DD-06FFD5AAE869}"/>
              </a:ext>
            </a:extLst>
          </p:cNvPr>
          <p:cNvSpPr txBox="1"/>
          <p:nvPr/>
        </p:nvSpPr>
        <p:spPr>
          <a:xfrm>
            <a:off x="625684" y="4211303"/>
            <a:ext cx="10940631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সেদিনও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গগনের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চুমো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খেয়েছিল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অলকানন্দা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ক্ষ্যাপা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5888D9-A9DB-433F-9AF3-FD56BE4D4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7" y="2468703"/>
            <a:ext cx="3342663" cy="1581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32647BC-3126-4A4F-9738-248BE3FEC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66" y="2478611"/>
            <a:ext cx="3151837" cy="1581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5C7830E-7FD9-4343-95A8-BCEF1CDEB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4" y="612970"/>
            <a:ext cx="2619375" cy="17430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8B7FC66-477E-4C9A-AF33-02F62F069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67" y="612970"/>
            <a:ext cx="2876550" cy="17430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E2C96F8-3DA5-4BC2-8576-2AE3F1DBCA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25" y="643717"/>
            <a:ext cx="2847975" cy="17123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A6A730E-2B80-40C4-BD5D-BCDE3FC7DF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71" y="643717"/>
            <a:ext cx="2338045" cy="16668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AD9C5CB-E367-4D74-A8C8-BA4F835E28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71" y="2478611"/>
            <a:ext cx="3592612" cy="15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87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44127"/>
            <a:ext cx="12001517" cy="66722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4B0932-192F-4F44-A387-6824828FFE93}"/>
              </a:ext>
            </a:extLst>
          </p:cNvPr>
          <p:cNvSpPr txBox="1"/>
          <p:nvPr/>
        </p:nvSpPr>
        <p:spPr>
          <a:xfrm>
            <a:off x="624661" y="2692047"/>
            <a:ext cx="10904561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আঁধারের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ঘৃণা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রোখে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ঘৃণ্য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পদাঘাত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কাড়ি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3303CC1-4A38-4611-B90D-790097B88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10" y="497094"/>
            <a:ext cx="2682925" cy="1986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364312A-5DC5-425A-9CB2-525A59488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9" y="497094"/>
            <a:ext cx="2781016" cy="19867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CB95A87-4417-4157-B534-F188A4345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38" y="582033"/>
            <a:ext cx="2500916" cy="19018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A6CD044-E3FC-4C64-91F1-A37B07EDA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66" y="582033"/>
            <a:ext cx="2574655" cy="190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27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44127"/>
            <a:ext cx="12001517" cy="66722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4B0932-192F-4F44-A387-6824828FFE93}"/>
              </a:ext>
            </a:extLst>
          </p:cNvPr>
          <p:cNvSpPr txBox="1"/>
          <p:nvPr/>
        </p:nvSpPr>
        <p:spPr>
          <a:xfrm>
            <a:off x="627797" y="3087181"/>
            <a:ext cx="10991628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জালিমের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কারাগারে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বীর-ছেলে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বীর-নারী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বাঁকে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দারুণ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ক্রোধের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D303D7-239F-44F3-BC4A-2EA45E1E3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" y="475725"/>
            <a:ext cx="1965277" cy="2376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CD82A6-8865-40A3-A743-81F828F829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r="1936"/>
          <a:stretch/>
        </p:blipFill>
        <p:spPr>
          <a:xfrm>
            <a:off x="4763426" y="499992"/>
            <a:ext cx="1991862" cy="2352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0675A3-1EBD-40C8-B8C6-6C96D9B87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78" y="500946"/>
            <a:ext cx="2046810" cy="23514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0D4A28-1197-49EF-9835-3BF71528C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06" y="499990"/>
            <a:ext cx="2229765" cy="23523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A4937F5-0383-466A-AB1B-BBD362715A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38" y="499991"/>
            <a:ext cx="2317731" cy="23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04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44127"/>
            <a:ext cx="12001517" cy="66722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4495801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684" y="2595436"/>
            <a:ext cx="10756036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ছাত্র-জনতা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রেখেছিল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লাইনে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684" y="739499"/>
            <a:ext cx="1075603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413152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064" y="856483"/>
            <a:ext cx="2354006" cy="92333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1467" y="2065867"/>
            <a:ext cx="1010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গাফফার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লগন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বসুন্ধরা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4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44127"/>
            <a:ext cx="12001517" cy="66722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4" y="141595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35522" y="262254"/>
            <a:ext cx="2342493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DE68B42-1513-4100-8A24-145D02F682A4}"/>
              </a:ext>
            </a:extLst>
          </p:cNvPr>
          <p:cNvSpPr/>
          <p:nvPr/>
        </p:nvSpPr>
        <p:spPr>
          <a:xfrm>
            <a:off x="614353" y="2747533"/>
            <a:ext cx="6656346" cy="964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জাগো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নাগিনীরা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জাগার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0410B2A-639F-4F3F-A46D-795E336CF0BF}"/>
              </a:ext>
            </a:extLst>
          </p:cNvPr>
          <p:cNvSpPr/>
          <p:nvPr/>
        </p:nvSpPr>
        <p:spPr>
          <a:xfrm>
            <a:off x="7615127" y="2049098"/>
            <a:ext cx="3838404" cy="5996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স্বর্গীয়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561E1CD-8D58-4C10-B178-9D7C5A58C65E}"/>
              </a:ext>
            </a:extLst>
          </p:cNvPr>
          <p:cNvSpPr/>
          <p:nvPr/>
        </p:nvSpPr>
        <p:spPr>
          <a:xfrm>
            <a:off x="627794" y="1958802"/>
            <a:ext cx="6579069" cy="5804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অলকনন্দা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FD510D8-EFBD-4DB7-91C6-1F3C01D7DDA3}"/>
              </a:ext>
            </a:extLst>
          </p:cNvPr>
          <p:cNvSpPr/>
          <p:nvPr/>
        </p:nvSpPr>
        <p:spPr>
          <a:xfrm>
            <a:off x="7605157" y="1031695"/>
            <a:ext cx="3825372" cy="9199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ইউনেস্কো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06C33C-8E49-4B56-AF45-831844C8C068}"/>
              </a:ext>
            </a:extLst>
          </p:cNvPr>
          <p:cNvSpPr/>
          <p:nvPr/>
        </p:nvSpPr>
        <p:spPr>
          <a:xfrm>
            <a:off x="593538" y="1152354"/>
            <a:ext cx="6613325" cy="5804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88A84B8-7A96-4FDA-B2F2-720067C95BCD}"/>
              </a:ext>
            </a:extLst>
          </p:cNvPr>
          <p:cNvSpPr/>
          <p:nvPr/>
        </p:nvSpPr>
        <p:spPr>
          <a:xfrm>
            <a:off x="7359422" y="5093710"/>
            <a:ext cx="4213683" cy="11242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পরাধীনতার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জাল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পরও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অবহেলিত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লাঞ্চিত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DD3693E1-C615-4435-92A3-9E2BDF9AB252}"/>
              </a:ext>
            </a:extLst>
          </p:cNvPr>
          <p:cNvSpPr/>
          <p:nvPr/>
        </p:nvSpPr>
        <p:spPr>
          <a:xfrm>
            <a:off x="7380235" y="3679560"/>
            <a:ext cx="4147977" cy="1156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শোষক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গোষ্ঠিকে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6590EA32-D9A6-4E89-8BB4-E5373D77C019}"/>
              </a:ext>
            </a:extLst>
          </p:cNvPr>
          <p:cNvSpPr/>
          <p:nvPr/>
        </p:nvSpPr>
        <p:spPr>
          <a:xfrm>
            <a:off x="610666" y="3987488"/>
            <a:ext cx="6579070" cy="9261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আঁধারের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পশুদের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চেনা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91A759D-DBF7-4801-A911-1263295CB4FE}"/>
              </a:ext>
            </a:extLst>
          </p:cNvPr>
          <p:cNvSpPr/>
          <p:nvPr/>
        </p:nvSpPr>
        <p:spPr>
          <a:xfrm>
            <a:off x="7689808" y="2841730"/>
            <a:ext cx="3838404" cy="5804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73D942DC-93CC-43BC-9C6C-13CA5DC51965}"/>
              </a:ext>
            </a:extLst>
          </p:cNvPr>
          <p:cNvSpPr/>
          <p:nvPr/>
        </p:nvSpPr>
        <p:spPr>
          <a:xfrm>
            <a:off x="610666" y="5062853"/>
            <a:ext cx="6639220" cy="11167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আজো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জালিমের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কারাগারে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বীর-ছেলে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বীর-নারী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ঈঙ্গিত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888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44127"/>
            <a:ext cx="12001517" cy="66722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28001" y="426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962401"/>
            <a:ext cx="1148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 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000" y="5181601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922" y="3380266"/>
            <a:ext cx="10867087" cy="286232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758" y="1260883"/>
            <a:ext cx="4653451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161CD4-7E40-49AA-BE7E-1CACE6B8A7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8"/>
          <a:stretch/>
        </p:blipFill>
        <p:spPr>
          <a:xfrm>
            <a:off x="5857048" y="476875"/>
            <a:ext cx="5623752" cy="25938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01998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4F644D-1095-4C15-B728-8CF168410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2" y="472189"/>
            <a:ext cx="11222635" cy="59136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708" y="44127"/>
            <a:ext cx="12001517" cy="66722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9708" y="1801386"/>
            <a:ext cx="9054467" cy="367506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 err="1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8000" b="1" cap="none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468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8" y="122350"/>
            <a:ext cx="11797048" cy="6458756"/>
          </a:xfrm>
          <a:prstGeom prst="rect">
            <a:avLst/>
          </a:prstGeom>
          <a:ln w="127000" cap="sq">
            <a:solidFill>
              <a:srgbClr val="FFFF00"/>
            </a:solidFill>
            <a:prstDash val="dash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800047" y="1799995"/>
            <a:ext cx="11095629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9600" b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মাল্টিমিডিয়া ক্লাশে সবাইকে স্বাগতম</a:t>
            </a:r>
            <a:r>
              <a:rPr lang="bn-IN" sz="9600" b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” </a:t>
            </a:r>
            <a:endParaRPr lang="en-US" sz="4400" b="1" dirty="0">
              <a:ln w="11430"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0339" y="608008"/>
            <a:ext cx="6667718" cy="1364356"/>
          </a:xfrm>
          <a:solidFill>
            <a:schemeClr val="tx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75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5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85" y="2080866"/>
            <a:ext cx="10809026" cy="4221037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63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5063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bn-BD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4973" y="617006"/>
            <a:ext cx="1087103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ADD593E-11C5-46CD-9F8F-A9AA52AAA84F}"/>
              </a:ext>
            </a:extLst>
          </p:cNvPr>
          <p:cNvSpPr txBox="1"/>
          <p:nvPr/>
        </p:nvSpPr>
        <p:spPr>
          <a:xfrm>
            <a:off x="641424" y="617005"/>
            <a:ext cx="1087103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গানটিকে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85708" y="44127"/>
            <a:ext cx="12001517" cy="66722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4682" y="4724720"/>
            <a:ext cx="4751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xmlns="" id="{BF9E3EE0-7F5C-4619-AC20-C9CDC9898C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18840"/>
              </p:ext>
            </p:extLst>
          </p:nvPr>
        </p:nvGraphicFramePr>
        <p:xfrm>
          <a:off x="5415354" y="3113231"/>
          <a:ext cx="11064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ackager Shell Object" showAsIcon="1" r:id="rId3" imgW="1105920" imgH="491040" progId="Package">
                  <p:embed/>
                </p:oleObj>
              </mc:Choice>
              <mc:Fallback>
                <p:oleObj name="Packager Shell Object" showAsIcon="1" r:id="rId3" imgW="1105920" imgH="491040" progId="Package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xmlns="" id="{BF9E3EE0-7F5C-4619-AC20-C9CDC9898C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5354" y="3113231"/>
                        <a:ext cx="1106487" cy="490537"/>
                      </a:xfrm>
                      <a:prstGeom prst="rect">
                        <a:avLst/>
                      </a:prstGeom>
                      <a:blipFill dpi="0" rotWithShape="1">
                        <a:blip r:embed="rId5"/>
                        <a:srcRect/>
                        <a:tile tx="0" ty="0" sx="99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073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44127"/>
            <a:ext cx="12001517" cy="66722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17499" y="5270266"/>
            <a:ext cx="555015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গাফ্</a:t>
            </a:r>
            <a:r>
              <a:rPr lang="en-US" sz="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4271" y="866031"/>
            <a:ext cx="936534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69710" y="2142699"/>
            <a:ext cx="4455157" cy="28601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92" y="2291624"/>
            <a:ext cx="5050971" cy="37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44127"/>
            <a:ext cx="12001517" cy="66722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71763" y="1796849"/>
            <a:ext cx="355745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গাফ্</a:t>
            </a:r>
            <a:r>
              <a:rPr lang="en-US" sz="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413" y="549066"/>
            <a:ext cx="4893563" cy="58088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7569" y="594981"/>
            <a:ext cx="54721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520" y="2527433"/>
            <a:ext cx="66939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পাঠ</a:t>
            </a:r>
            <a:r>
              <a:rPr lang="en-US" sz="3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উপস্থপনায়</a:t>
            </a:r>
            <a:r>
              <a:rPr lang="en-US" sz="3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</a:t>
            </a:r>
          </a:p>
          <a:p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</a:p>
          <a:p>
            <a:r>
              <a:rPr lang="bn-BD" sz="3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28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  <a:endParaRPr lang="en-US" sz="44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8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44127"/>
            <a:ext cx="12001517" cy="66722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3326" y="2226381"/>
            <a:ext cx="6586538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378" y="3380266"/>
            <a:ext cx="10053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         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দাবী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আদায়ে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ছাত্র-জনতার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পারবে 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849" y="683940"/>
            <a:ext cx="1081523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7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EBCB295-536B-4BCB-B6A1-8A49F551858E}"/>
              </a:ext>
            </a:extLst>
          </p:cNvPr>
          <p:cNvSpPr txBox="1"/>
          <p:nvPr/>
        </p:nvSpPr>
        <p:spPr>
          <a:xfrm>
            <a:off x="4245592" y="562590"/>
            <a:ext cx="3575036" cy="70788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 পরিচিতি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B25C009-10A1-4A64-87A6-98372F936CDF}"/>
              </a:ext>
            </a:extLst>
          </p:cNvPr>
          <p:cNvSpPr txBox="1"/>
          <p:nvPr/>
        </p:nvSpPr>
        <p:spPr>
          <a:xfrm>
            <a:off x="7882043" y="1270476"/>
            <a:ext cx="348593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0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b="1" dirty="0" err="1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8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৯৩৪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খ্রিস্টাব্দে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প্রবাস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A2C20F4-158E-4051-BBC9-DD950D5A7B50}"/>
              </a:ext>
            </a:extLst>
          </p:cNvPr>
          <p:cNvSpPr txBox="1"/>
          <p:nvPr/>
        </p:nvSpPr>
        <p:spPr>
          <a:xfrm>
            <a:off x="717646" y="1270476"/>
            <a:ext cx="3466531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পুরস্কারঃ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ইউনেস্কো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44CC271-7515-4241-AD28-621EC46C59DA}"/>
              </a:ext>
            </a:extLst>
          </p:cNvPr>
          <p:cNvSpPr txBox="1"/>
          <p:nvPr/>
        </p:nvSpPr>
        <p:spPr>
          <a:xfrm>
            <a:off x="717646" y="4206388"/>
            <a:ext cx="3466531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শিশুতোষ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গ্রন্থঃ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ডানপিঠে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শওকত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আঁধার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কুঠির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073AE9B-83FC-45E3-BE7F-8A8CF4F70BA5}"/>
              </a:ext>
            </a:extLst>
          </p:cNvPr>
          <p:cNvSpPr txBox="1"/>
          <p:nvPr/>
        </p:nvSpPr>
        <p:spPr>
          <a:xfrm>
            <a:off x="7882043" y="3921456"/>
            <a:ext cx="3485931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কর্মজীব</a:t>
            </a:r>
            <a:r>
              <a:rPr lang="en-US" sz="2000" b="1" dirty="0" err="1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নঃ</a:t>
            </a:r>
            <a:r>
              <a:rPr lang="en-US" sz="20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সাংবাদিকতা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সমাজমনস্ক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ভাষা-আন্দোলন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(১৯৫২)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(১৯৭১)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চলাকালে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FF64276-5F04-41F5-A858-14A7ACE24714}"/>
              </a:ext>
            </a:extLst>
          </p:cNvPr>
          <p:cNvSpPr txBox="1"/>
          <p:nvPr/>
        </p:nvSpPr>
        <p:spPr>
          <a:xfrm>
            <a:off x="4607258" y="3349260"/>
            <a:ext cx="2787096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গাফ্</a:t>
            </a:r>
            <a:r>
              <a:rPr lang="en-US" sz="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E01D9CF-DCC8-448A-9F8A-155556434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58" y="1378424"/>
            <a:ext cx="2819400" cy="1831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429498" y="4452608"/>
            <a:ext cx="3207224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খ্যাতিমান: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কথাশিল্পী, গীতিকার, প্রাবন্ধিক, কলামিস্ট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22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2565</TotalTime>
  <Words>869</Words>
  <Application>Microsoft Office PowerPoint</Application>
  <PresentationFormat>Widescreen</PresentationFormat>
  <Paragraphs>159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Garamond</vt:lpstr>
      <vt:lpstr>Mangal</vt:lpstr>
      <vt:lpstr>NikoshBAN</vt:lpstr>
      <vt:lpstr>RinkiyMJ</vt:lpstr>
      <vt:lpstr>Vrinda</vt:lpstr>
      <vt:lpstr>Wingdings</vt:lpstr>
      <vt:lpstr>Organic</vt:lpstr>
      <vt:lpstr>Packager Shell Object</vt:lpstr>
      <vt:lpstr>PowerPoint Presentation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ismail - [2010]</cp:lastModifiedBy>
  <cp:revision>395</cp:revision>
  <dcterms:created xsi:type="dcterms:W3CDTF">2017-04-21T15:01:54Z</dcterms:created>
  <dcterms:modified xsi:type="dcterms:W3CDTF">2021-07-31T01:37:41Z</dcterms:modified>
</cp:coreProperties>
</file>