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1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43" y="2133600"/>
            <a:ext cx="6858000" cy="4419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6386">
            <a:off x="5230600" y="2895600"/>
            <a:ext cx="2462558" cy="2090736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3200400" y="228600"/>
            <a:ext cx="2743200" cy="121920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2533650" cy="2257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8600"/>
            <a:ext cx="2533650" cy="225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26675"/>
            <a:ext cx="1219200" cy="1581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43" y="1371600"/>
            <a:ext cx="12192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6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35173 0.00324 L -1.05 1.67014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8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8" t="32077" r="10096" b="55346"/>
          <a:stretch/>
        </p:blipFill>
        <p:spPr>
          <a:xfrm>
            <a:off x="152400" y="28454"/>
            <a:ext cx="8763000" cy="1600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1600200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দ্যো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= ৫</a:t>
            </a: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খ’তে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যথাযথভাবে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পুস্তকের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নং4-6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9" y="5791200"/>
            <a:ext cx="3877265" cy="8434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22280"/>
            <a:ext cx="3200400" cy="31689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75529"/>
            <a:ext cx="4876800" cy="28985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42" y="5538960"/>
            <a:ext cx="3801239" cy="12428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716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8" t="43497" r="7667" b="45343"/>
          <a:stretch/>
        </p:blipFill>
        <p:spPr>
          <a:xfrm>
            <a:off x="3858" y="0"/>
            <a:ext cx="8911542" cy="1447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-194841" y="14478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উদ্যেগ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গ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= ৫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 ’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যথাযথভাবে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পুস্তকের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0" y="2971800"/>
            <a:ext cx="8565258" cy="36567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716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8" t="51873" r="9831" b="36311"/>
          <a:stretch/>
        </p:blipFill>
        <p:spPr>
          <a:xfrm>
            <a:off x="27972" y="5787"/>
            <a:ext cx="8610600" cy="14600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81000" y="16002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উদ্যেগ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ঘ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= ৫</a:t>
            </a: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ঘ ’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যথাযথভাবে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পুস্তকের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৬- ৭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793944"/>
            <a:ext cx="5029200" cy="3591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1" y="2960225"/>
            <a:ext cx="4013039" cy="34381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716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8" t="62007" r="9105" b="20555"/>
          <a:stretch/>
        </p:blipFill>
        <p:spPr>
          <a:xfrm>
            <a:off x="304800" y="0"/>
            <a:ext cx="8382000" cy="36536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81000" y="38862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উদ্যেগ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ঙ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= ৫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ঙ ’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যথাযথভাবে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পুস্তকের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নং৭-৯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21716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200" y="0"/>
            <a:ext cx="9982200" cy="6629400"/>
            <a:chOff x="76200" y="0"/>
            <a:chExt cx="9982200" cy="6629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r="7162"/>
            <a:stretch/>
          </p:blipFill>
          <p:spPr>
            <a:xfrm>
              <a:off x="76200" y="0"/>
              <a:ext cx="8260466" cy="66294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9291" y="1905000"/>
              <a:ext cx="6229109" cy="4377545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1143000" y="3059668"/>
              <a:ext cx="1371600" cy="5217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ইরফান </a:t>
              </a:r>
              <a:endPara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066800" y="3886200"/>
              <a:ext cx="1371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মীম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143000" y="4419600"/>
              <a:ext cx="12192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আমিনা</a:t>
              </a:r>
              <a:endParaRPr lang="en-US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43000" y="5181600"/>
              <a:ext cx="12192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জাবেদ </a:t>
              </a:r>
              <a:endParaRPr lang="en-US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43000" y="5977745"/>
              <a:ext cx="12192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আসিফ </a:t>
              </a:r>
              <a:endParaRPr lang="en-US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1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95944"/>
            <a:ext cx="4834165" cy="3454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7" y="195944"/>
            <a:ext cx="3676114" cy="43538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599" y="4800600"/>
            <a:ext cx="8720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Learning Pyramid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 Practice by doing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৭৫%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য়ের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এ্যাসাইনমেন্ট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মূল্যায়ন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এইভাবে সম্পুর্ণ করব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6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2484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 rot="10800000" flipV="1">
            <a:off x="990600" y="838200"/>
            <a:ext cx="7708194" cy="20283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25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5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6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5000"/>
            <a:ext cx="8915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সুজন কুমার সেন</a:t>
            </a:r>
          </a:p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রোটারী বেতাগী ইউনিয়ন উচ্চ বিদ্যালয় ।</a:t>
            </a:r>
          </a:p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মোবাইল-০১৮১৫৬৮০৫৬০ </a:t>
            </a:r>
          </a:p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ইমেইল নং-</a:t>
            </a:r>
            <a:r>
              <a:rPr lang="en-US" sz="4800" dirty="0">
                <a:latin typeface="Traditional Arabic" pitchFamily="18" charset="-78"/>
                <a:cs typeface="Traditional Arabic" pitchFamily="18" charset="-78"/>
              </a:rPr>
              <a:t>sujansen96@gmail.com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011363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1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3149" y="990600"/>
            <a:ext cx="8686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এ্যাসাইনমেন্ট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-০১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76200"/>
            <a:ext cx="9372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SSC 2021 Rubrics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এ্যাসাইনমেন্ট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048000"/>
            <a:ext cx="8991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Rubrics Marking Scheme</a:t>
            </a:r>
          </a:p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নম্বর </a:t>
            </a:r>
            <a:r>
              <a:rPr lang="bn-IN" sz="9600" dirty="0">
                <a:latin typeface="NikoshBAN" pitchFamily="2" charset="0"/>
                <a:cs typeface="NikoshBAN" pitchFamily="2" charset="0"/>
              </a:rPr>
              <a:t>প্রদান </a:t>
            </a:r>
          </a:p>
          <a:p>
            <a:pPr algn="ctr"/>
            <a:r>
              <a:rPr lang="bn-IN" sz="9600" dirty="0">
                <a:latin typeface="NikoshBAN" pitchFamily="2" charset="0"/>
                <a:cs typeface="NikoshBAN" pitchFamily="2" charset="0"/>
              </a:rPr>
              <a:t>দক্ষতা স্তর  অনুসারে </a:t>
            </a:r>
          </a:p>
        </p:txBody>
      </p:sp>
    </p:spTree>
    <p:extLst>
      <p:ext uri="{BB962C8B-B14F-4D97-AF65-F5344CB8AC3E}">
        <p14:creationId xmlns:p14="http://schemas.microsoft.com/office/powerpoint/2010/main" val="32171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524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এ্যাসাইনমেন্ট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শিক্ষার্থীসহ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শিক্ষকদের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2551837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এ্যাসাইনমেন্ট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পুস্তকের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এ্যাসাইনমেন্ট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মূল্যায়নকৃত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স্কোরটি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অগ্রগতি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সামষ্টিক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171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B08324-9791-43EA-A0DA-5CF9FB553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"/>
            <a:ext cx="8534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6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8" y="0"/>
            <a:ext cx="8686800" cy="61779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716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8" t="11113" r="4034" b="20555"/>
          <a:stretch/>
        </p:blipFill>
        <p:spPr>
          <a:xfrm>
            <a:off x="3886200" y="71377"/>
            <a:ext cx="5410200" cy="6781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7" r="62750" b="14357"/>
          <a:stretch/>
        </p:blipFill>
        <p:spPr>
          <a:xfrm>
            <a:off x="0" y="76200"/>
            <a:ext cx="3733800" cy="6781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716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8" t="19051" r="4034" b="66486"/>
          <a:stretch/>
        </p:blipFill>
        <p:spPr>
          <a:xfrm>
            <a:off x="200025" y="457200"/>
            <a:ext cx="8943975" cy="1600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68010"/>
            <a:ext cx="5715000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012" y="2286000"/>
            <a:ext cx="340518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উদ্যেগ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= ২০ 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 ’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যথাযথভাবে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চ্যানেলে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পুস্তকের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2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716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376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RBU High School</dc:creator>
  <cp:lastModifiedBy>RBU High School</cp:lastModifiedBy>
  <cp:revision>16</cp:revision>
  <dcterms:created xsi:type="dcterms:W3CDTF">2006-08-16T00:00:00Z</dcterms:created>
  <dcterms:modified xsi:type="dcterms:W3CDTF">2021-07-29T12:34:57Z</dcterms:modified>
</cp:coreProperties>
</file>