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1" r:id="rId9"/>
    <p:sldId id="264" r:id="rId10"/>
    <p:sldId id="265" r:id="rId11"/>
    <p:sldId id="270" r:id="rId12"/>
    <p:sldId id="266" r:id="rId13"/>
    <p:sldId id="268" r:id="rId14"/>
    <p:sldId id="274" r:id="rId15"/>
    <p:sldId id="272" r:id="rId16"/>
    <p:sldId id="267" r:id="rId17"/>
    <p:sldId id="273" r:id="rId18"/>
    <p:sldId id="269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GZM0+cFc1qMpKqTbr/qEA==" hashData="/BvBCTcBKn2IU87pINM+EB4aJKhsbFCZRdClIPwHu0M1AzeI/HV6g23to8DchRT6B0b83abQpzZFd0IyVBiCp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6C5-0C29-410D-A5E5-8D4BCE60A47F}" type="datetimeFigureOut">
              <a:rPr lang="en-US" smtClean="0"/>
              <a:t>31-Jul-21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298-0C54-4E64-A799-AA106F42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6C5-0C29-410D-A5E5-8D4BCE60A47F}" type="datetimeFigureOut">
              <a:rPr lang="en-US" smtClean="0"/>
              <a:t>31-Jul-21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298-0C54-4E64-A799-AA106F42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6C5-0C29-410D-A5E5-8D4BCE60A47F}" type="datetimeFigureOut">
              <a:rPr lang="en-US" smtClean="0"/>
              <a:t>31-Jul-21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298-0C54-4E64-A799-AA106F42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0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6C5-0C29-410D-A5E5-8D4BCE60A47F}" type="datetimeFigureOut">
              <a:rPr lang="en-US" smtClean="0"/>
              <a:t>31-Jul-21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298-0C54-4E64-A799-AA106F42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7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6C5-0C29-410D-A5E5-8D4BCE60A47F}" type="datetimeFigureOut">
              <a:rPr lang="en-US" smtClean="0"/>
              <a:t>31-Jul-21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298-0C54-4E64-A799-AA106F42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6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6C5-0C29-410D-A5E5-8D4BCE60A47F}" type="datetimeFigureOut">
              <a:rPr lang="en-US" smtClean="0"/>
              <a:t>31-Jul-21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298-0C54-4E64-A799-AA106F42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6C5-0C29-410D-A5E5-8D4BCE60A47F}" type="datetimeFigureOut">
              <a:rPr lang="en-US" smtClean="0"/>
              <a:t>31-Jul-21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298-0C54-4E64-A799-AA106F42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5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6C5-0C29-410D-A5E5-8D4BCE60A47F}" type="datetimeFigureOut">
              <a:rPr lang="en-US" smtClean="0"/>
              <a:t>31-Jul-21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298-0C54-4E64-A799-AA106F42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6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84000">
              <a:schemeClr val="bg1"/>
            </a:gs>
            <a:gs pos="85000">
              <a:schemeClr val="tx2">
                <a:lumMod val="60000"/>
                <a:lumOff val="40000"/>
              </a:schemeClr>
            </a:gs>
            <a:gs pos="100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98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6C5-0C29-410D-A5E5-8D4BCE60A47F}" type="datetimeFigureOut">
              <a:rPr lang="en-US" smtClean="0"/>
              <a:t>31-Jul-21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298-0C54-4E64-A799-AA106F42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1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06C5-0C29-410D-A5E5-8D4BCE60A47F}" type="datetimeFigureOut">
              <a:rPr lang="en-US" smtClean="0"/>
              <a:t>31-Jul-21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9298-0C54-4E64-A799-AA106F42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906C5-0C29-410D-A5E5-8D4BCE60A47F}" type="datetimeFigureOut">
              <a:rPr lang="en-US" smtClean="0"/>
              <a:t>31-Jul-21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9298-0C54-4E64-A799-AA106F42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8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mailto:monir19077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bg1"/>
            </a:gs>
            <a:gs pos="85000">
              <a:schemeClr val="tx2">
                <a:lumMod val="60000"/>
                <a:lumOff val="40000"/>
              </a:schemeClr>
            </a:gs>
            <a:gs pos="100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248725"/>
            <a:ext cx="7934178" cy="3590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3346" y="2025748"/>
            <a:ext cx="4963367" cy="1819234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453"/>
              </a:avLst>
            </a:prstTxWarp>
            <a:spAutoFit/>
          </a:bodyPr>
          <a:lstStyle/>
          <a:p>
            <a:r>
              <a:rPr lang="en-US" sz="4000" b="1" u="sng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W</a:t>
            </a:r>
            <a:r>
              <a:rPr lang="en-US" sz="4000" b="1" u="sng" dirty="0" smtClean="0">
                <a:latin typeface="Bookman Old Style" panose="02050604050505020204" pitchFamily="18" charset="0"/>
              </a:rPr>
              <a:t>e</a:t>
            </a:r>
            <a:r>
              <a:rPr lang="en-US" sz="4000" b="1" u="sng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l</a:t>
            </a:r>
            <a:r>
              <a:rPr lang="en-US" sz="4000" b="1" u="sng" dirty="0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c</a:t>
            </a:r>
            <a:r>
              <a:rPr lang="en-US" sz="4000" b="1" u="sng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o</a:t>
            </a:r>
            <a:r>
              <a:rPr lang="en-US" sz="4000" b="1" u="sng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m</a:t>
            </a:r>
            <a:r>
              <a:rPr lang="en-US" sz="4000" b="1" u="sng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e</a:t>
            </a:r>
            <a:endParaRPr lang="en-US" sz="4000" b="1" u="sng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3283">
            <a:off x="-1206743" y="5943265"/>
            <a:ext cx="1232013" cy="86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35586 -0.5805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-2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874" y="1801612"/>
            <a:ext cx="4129958" cy="830997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man Old Style" panose="02050604050505020204" pitchFamily="18" charset="0"/>
              </a:rPr>
              <a:t>The hare stopped half way and looked back.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023" y="3457105"/>
            <a:ext cx="3171825" cy="23907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024" y="1069349"/>
            <a:ext cx="3171825" cy="22955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027886" y="3793745"/>
            <a:ext cx="4745864" cy="1200329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man Old Style" panose="02050604050505020204" pitchFamily="18" charset="0"/>
              </a:rPr>
              <a:t>“Ha! Ha!” laughed the hare, “You are creeping on far behind.</a:t>
            </a:r>
          </a:p>
        </p:txBody>
      </p:sp>
    </p:spTree>
    <p:extLst>
      <p:ext uri="{BB962C8B-B14F-4D97-AF65-F5344CB8AC3E}">
        <p14:creationId xmlns:p14="http://schemas.microsoft.com/office/powerpoint/2010/main" val="343581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3">
                <a:lumMod val="40000"/>
                <a:lumOff val="60000"/>
              </a:schemeClr>
            </a:gs>
            <a:gs pos="83000">
              <a:schemeClr val="bg1"/>
            </a:gs>
            <a:gs pos="100000">
              <a:schemeClr val="accent3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9027" y="1591457"/>
            <a:ext cx="4129958" cy="830997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man Old Style" panose="02050604050505020204" pitchFamily="18" charset="0"/>
              </a:rPr>
              <a:t>The tortoise toiled and toiled..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708" y="1236372"/>
            <a:ext cx="2483342" cy="1958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2021" y="3195011"/>
            <a:ext cx="5334133" cy="1569660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man Old Style" panose="02050604050505020204" pitchFamily="18" charset="0"/>
              </a:rPr>
              <a:t>The hare said to herself, “ I may easily take a short nap and then overtake him.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708" y="3380204"/>
            <a:ext cx="2483342" cy="213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1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9703" y="1604336"/>
            <a:ext cx="4129958" cy="1200329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man Old Style" panose="02050604050505020204" pitchFamily="18" charset="0"/>
              </a:rPr>
              <a:t>The hare lay down on the grass and fell fast asleep.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930" y="1352282"/>
            <a:ext cx="3563277" cy="20533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931" y="3530134"/>
            <a:ext cx="3563276" cy="216655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Striped Right Arrow 4"/>
          <p:cNvSpPr/>
          <p:nvPr/>
        </p:nvSpPr>
        <p:spPr>
          <a:xfrm>
            <a:off x="1773600" y="3273778"/>
            <a:ext cx="4622164" cy="1200329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Bookman Old Style" panose="02050604050505020204" pitchFamily="18" charset="0"/>
              </a:rPr>
              <a:t>The tortoise continued unabated and passed the </a:t>
            </a:r>
            <a:r>
              <a:rPr lang="en-US" sz="2400" dirty="0" smtClean="0">
                <a:latin typeface="Bookman Old Style" panose="02050604050505020204" pitchFamily="18" charset="0"/>
              </a:rPr>
              <a:t>hare.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2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0"/>
                <a:lumOff val="100000"/>
              </a:schemeClr>
            </a:gs>
            <a:gs pos="0">
              <a:srgbClr val="00B0F0"/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0160" y="3536167"/>
            <a:ext cx="4129958" cy="1200329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man Old Style" panose="02050604050505020204" pitchFamily="18" charset="0"/>
              </a:rPr>
              <a:t>The hare sprang up and began to run like the wind.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23" y="3651908"/>
            <a:ext cx="4020958" cy="21691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26617" y="1372365"/>
            <a:ext cx="5064616" cy="1200329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man Old Style" panose="02050604050505020204" pitchFamily="18" charset="0"/>
              </a:rPr>
              <a:t>When the hare woke up the tortoise almost reached its destination.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023" y="1015375"/>
            <a:ext cx="4020958" cy="25207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10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0"/>
                <a:lumOff val="100000"/>
              </a:schemeClr>
            </a:gs>
            <a:gs pos="0">
              <a:srgbClr val="00B0F0"/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0458" y="3902294"/>
            <a:ext cx="4129958" cy="1200329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man Old Style" panose="02050604050505020204" pitchFamily="18" charset="0"/>
              </a:rPr>
              <a:t>The hare sprang up and began to run like the wind.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378" y="4056696"/>
            <a:ext cx="3180143" cy="18289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186347" y="1567639"/>
            <a:ext cx="3693486" cy="1938992"/>
          </a:xfrm>
          <a:prstGeom prst="stripedRightArrow">
            <a:avLst>
              <a:gd name="adj1" fmla="val 100000"/>
              <a:gd name="adj2" fmla="val 234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man Old Style" panose="02050604050505020204" pitchFamily="18" charset="0"/>
              </a:rPr>
              <a:t>When the hare woke up the tortoise almost reached its destination.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152" y="1413044"/>
            <a:ext cx="2024195" cy="22481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6879839" y="1017574"/>
            <a:ext cx="4875760" cy="2884720"/>
            <a:chOff x="7128524" y="2176627"/>
            <a:chExt cx="4492415" cy="25573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28524" y="2176627"/>
              <a:ext cx="4433083" cy="255737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10044215" y="2347732"/>
              <a:ext cx="1576724" cy="42247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scene3d>
              <a:camera prst="isometricOffAxis2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rgbClr val="C00000"/>
                  </a:solidFill>
                  <a:latin typeface="Elephant" panose="02020904090505020303" pitchFamily="18" charset="0"/>
                </a:rPr>
                <a:t>Finish</a:t>
              </a:r>
              <a:r>
                <a:rPr lang="en-US" sz="2800" dirty="0" err="1" smtClean="0">
                  <a:latin typeface="Elephant" panose="02020904090505020303" pitchFamily="18" charset="0"/>
                </a:rPr>
                <a:t>h</a:t>
              </a:r>
              <a:endParaRPr lang="en-US" sz="2800" dirty="0">
                <a:latin typeface="Elephant" panose="020209040905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2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3">
                <a:lumMod val="40000"/>
                <a:lumOff val="60000"/>
              </a:schemeClr>
            </a:gs>
            <a:gs pos="83000">
              <a:schemeClr val="bg1"/>
            </a:gs>
            <a:gs pos="100000">
              <a:schemeClr val="accent3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67339" y="2201490"/>
            <a:ext cx="8372475" cy="3507604"/>
            <a:chOff x="1948399" y="2648497"/>
            <a:chExt cx="8372475" cy="21431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8399" y="2648497"/>
              <a:ext cx="8372475" cy="21431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8629986" y="2762438"/>
              <a:ext cx="1523463" cy="373927"/>
            </a:xfrm>
            <a:prstGeom prst="rect">
              <a:avLst/>
            </a:prstGeom>
            <a:solidFill>
              <a:schemeClr val="bg1"/>
            </a:solidFill>
            <a:scene3d>
              <a:camera prst="isometricOffAxis2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C00000"/>
                  </a:solidFill>
                  <a:latin typeface="Elephant" panose="02020904090505020303" pitchFamily="18" charset="0"/>
                </a:rPr>
                <a:t>Finish</a:t>
              </a:r>
              <a:endParaRPr lang="en-US" sz="2800" dirty="0">
                <a:latin typeface="Elephant" panose="02020904090505020303" pitchFamily="18" charset="0"/>
              </a:endParaRPr>
            </a:p>
          </p:txBody>
        </p:sp>
      </p:grpSp>
      <p:sp>
        <p:nvSpPr>
          <p:cNvPr id="5" name="Down Arrow Callout 4"/>
          <p:cNvSpPr/>
          <p:nvPr/>
        </p:nvSpPr>
        <p:spPr>
          <a:xfrm>
            <a:off x="2627156" y="928474"/>
            <a:ext cx="6944865" cy="1273016"/>
          </a:xfrm>
          <a:prstGeom prst="downArrowCallout">
            <a:avLst>
              <a:gd name="adj1" fmla="val 25000"/>
              <a:gd name="adj2" fmla="val 26518"/>
              <a:gd name="adj3" fmla="val 28035"/>
              <a:gd name="adj4" fmla="val 64977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Bookman Old Style" panose="02050604050505020204" pitchFamily="18" charset="0"/>
              </a:rPr>
              <a:t>But the tortoise won the competition before the </a:t>
            </a:r>
            <a:r>
              <a:rPr lang="en-US" sz="2400" b="1" dirty="0" smtClean="0">
                <a:latin typeface="Bookman Old Style" panose="02050604050505020204" pitchFamily="18" charset="0"/>
              </a:rPr>
              <a:t>hare </a:t>
            </a:r>
            <a:r>
              <a:rPr lang="en-US" sz="2400" b="1" dirty="0">
                <a:latin typeface="Bookman Old Style" panose="02050604050505020204" pitchFamily="18" charset="0"/>
              </a:rPr>
              <a:t>approached the tree</a:t>
            </a:r>
            <a:r>
              <a:rPr lang="en-US" sz="2400" b="1" dirty="0" smtClean="0">
                <a:latin typeface="Bookman Old Style" panose="02050604050505020204" pitchFamily="18" charset="0"/>
              </a:rPr>
              <a:t>.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2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chemeClr val="accent1">
                <a:lumMod val="0"/>
                <a:lumOff val="100000"/>
              </a:schemeClr>
            </a:gs>
            <a:gs pos="3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387142" y="1649691"/>
            <a:ext cx="4790941" cy="895826"/>
          </a:xfrm>
          <a:prstGeom prst="downArrowCallout">
            <a:avLst>
              <a:gd name="adj1" fmla="val 25000"/>
              <a:gd name="adj2" fmla="val 26518"/>
              <a:gd name="adj3" fmla="val 28035"/>
              <a:gd name="adj4" fmla="val 64977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Bookman Old Style" panose="02050604050505020204" pitchFamily="18" charset="0"/>
              </a:rPr>
              <a:t>Let’s enjoy a video.</a:t>
            </a:r>
            <a:endParaRPr lang="en-US" sz="3200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061580"/>
              </p:ext>
            </p:extLst>
          </p:nvPr>
        </p:nvGraphicFramePr>
        <p:xfrm>
          <a:off x="4636395" y="2861345"/>
          <a:ext cx="2537137" cy="17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6395" y="2861345"/>
                        <a:ext cx="2537137" cy="1779437"/>
                      </a:xfrm>
                      <a:prstGeom prst="rect">
                        <a:avLst/>
                      </a:prstGeom>
                      <a:ln w="5715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929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443697" y="1392115"/>
            <a:ext cx="3132854" cy="858857"/>
          </a:xfrm>
          <a:prstGeom prst="horizontalScroll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ement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Bookman Old Style" panose="02050604050505020204" pitchFamily="18" charset="0"/>
              </a:rPr>
              <a:t>Evaluation</a:t>
            </a:r>
            <a:endParaRPr lang="en-US" sz="3600" b="1" dirty="0"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1233" y="2524259"/>
            <a:ext cx="6181859" cy="1631216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stelsSmoot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1. Why the hare lost the competition ?</a:t>
            </a: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r>
              <a:rPr lang="en-US" sz="2000" dirty="0" smtClean="0">
                <a:latin typeface="Bookman Old Style" panose="02050604050505020204" pitchFamily="18" charset="0"/>
              </a:rPr>
              <a:t>2. What made the hare proud ?</a:t>
            </a: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r>
              <a:rPr lang="en-US" sz="2000" dirty="0" smtClean="0">
                <a:latin typeface="Bookman Old Style" panose="02050604050505020204" pitchFamily="18" charset="0"/>
              </a:rPr>
              <a:t>3. What is the moral of the story ?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6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0"/>
                <a:lumOff val="100000"/>
              </a:schemeClr>
            </a:gs>
            <a:gs pos="0">
              <a:srgbClr val="00B0F0"/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4709" y="1004553"/>
            <a:ext cx="3812146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Home work.</a:t>
            </a:r>
            <a:endParaRPr lang="en-US" sz="4400" b="1" u="sng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5463" y="1902783"/>
            <a:ext cx="821672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sentences are the beginning of an incomplete story. Read them carefully and complete the story in your own way and give a suitable title..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5462" y="3296992"/>
            <a:ext cx="9169761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Bookman Old Style" panose="02050604050505020204" pitchFamily="18" charset="0"/>
              </a:rPr>
              <a:t>A hare was very proud of her speed. One day she said to a tortoise “I pity for your speed”. ‘ How can you walk with such a heavy shell on your back “? “ You need not worry friend hare”, said the tortoise. “ If you like I can run a race with you”. The hare sneered. “What”! Do you want to run a race ? Very well I am ready. At once both of them started to run. In a moment the hare got ahead of the tortoise…………………………………………. …….    ….. 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11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09" y="1056069"/>
            <a:ext cx="6233374" cy="49841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62339" y="2228047"/>
            <a:ext cx="3551350" cy="20219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DeflateBottom">
              <a:avLst>
                <a:gd name="adj" fmla="val 23885"/>
              </a:avLst>
            </a:prstTxWarp>
            <a:spAutoFit/>
          </a:bodyPr>
          <a:lstStyle/>
          <a:p>
            <a:r>
              <a:rPr lang="en-US" sz="4400" b="1" u="sng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Thank you.</a:t>
            </a:r>
            <a:endParaRPr lang="en-US" sz="4400" b="1" u="sng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064" y="3474965"/>
            <a:ext cx="1337659" cy="1229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921" y="3539358"/>
            <a:ext cx="1337659" cy="122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8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982752">
            <a:off x="4820795" y="1600969"/>
            <a:ext cx="3581532" cy="21906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015529"/>
              </a:avLst>
            </a:prstTxWarp>
            <a:spAutoFit/>
          </a:bodyPr>
          <a:lstStyle/>
          <a:p>
            <a:r>
              <a:rPr lang="en-US" sz="3600" b="1" u="sng" dirty="0" smtClean="0">
                <a:latin typeface="Book Antiqua" panose="02040602050305030304" pitchFamily="18" charset="0"/>
              </a:rPr>
              <a:t>Conducted by-</a:t>
            </a:r>
            <a:endParaRPr lang="en-US" sz="3600" b="1" u="sng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6448"/>
          <a:stretch/>
        </p:blipFill>
        <p:spPr>
          <a:xfrm>
            <a:off x="5855259" y="2081473"/>
            <a:ext cx="674329" cy="227647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35195" y="2081473"/>
            <a:ext cx="3609066" cy="3512683"/>
            <a:chOff x="1645043" y="1774930"/>
            <a:chExt cx="3609066" cy="3512683"/>
          </a:xfrm>
        </p:grpSpPr>
        <p:sp>
          <p:nvSpPr>
            <p:cNvPr id="5" name="Donut 4"/>
            <p:cNvSpPr/>
            <p:nvPr/>
          </p:nvSpPr>
          <p:spPr>
            <a:xfrm>
              <a:off x="1645043" y="1774930"/>
              <a:ext cx="3609066" cy="3512683"/>
            </a:xfrm>
            <a:prstGeom prst="donut">
              <a:avLst>
                <a:gd name="adj" fmla="val 29697"/>
              </a:avLst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ArchUp">
                <a:avLst>
                  <a:gd name="adj" fmla="val 6027299"/>
                </a:avLst>
              </a:prstTxWarp>
              <a:noAutofit/>
            </a:bodyPr>
            <a:lstStyle/>
            <a:p>
              <a:pPr algn="ctr"/>
              <a:r>
                <a:rPr lang="en-US" sz="3200" b="1" dirty="0" smtClean="0">
                  <a:blipFill>
                    <a:blip r:embed="rId3"/>
                    <a:tile tx="0" ty="0" sx="100000" sy="100000" flip="none" algn="tl"/>
                  </a:blipFill>
                  <a:latin typeface="Colonna MT" panose="04020805060202030203" pitchFamily="82" charset="0"/>
                </a:rPr>
                <a:t>Md. </a:t>
              </a:r>
              <a:r>
                <a:rPr lang="en-US" sz="3200" b="1" dirty="0" err="1" smtClean="0">
                  <a:blipFill>
                    <a:blip r:embed="rId3"/>
                    <a:tile tx="0" ty="0" sx="100000" sy="100000" flip="none" algn="tl"/>
                  </a:blipFill>
                  <a:latin typeface="Colonna MT" panose="04020805060202030203" pitchFamily="82" charset="0"/>
                </a:rPr>
                <a:t>Monirul</a:t>
              </a:r>
              <a:r>
                <a:rPr lang="en-US" sz="3200" b="1" dirty="0" smtClean="0">
                  <a:blipFill>
                    <a:blip r:embed="rId3"/>
                    <a:tile tx="0" ty="0" sx="100000" sy="100000" flip="none" algn="tl"/>
                  </a:blipFill>
                  <a:latin typeface="Colonna MT" panose="04020805060202030203" pitchFamily="82" charset="0"/>
                </a:rPr>
                <a:t> </a:t>
              </a:r>
              <a:r>
                <a:rPr lang="en-US" sz="3200" b="1" dirty="0" err="1" smtClean="0">
                  <a:blipFill>
                    <a:blip r:embed="rId3"/>
                    <a:tile tx="0" ty="0" sx="100000" sy="100000" flip="none" algn="tl"/>
                  </a:blipFill>
                  <a:latin typeface="Colonna MT" panose="04020805060202030203" pitchFamily="82" charset="0"/>
                </a:rPr>
                <a:t>Islam.Assistant</a:t>
              </a:r>
              <a:r>
                <a:rPr lang="en-US" sz="3200" b="1" dirty="0" smtClean="0">
                  <a:blipFill>
                    <a:blip r:embed="rId3"/>
                    <a:tile tx="0" ty="0" sx="100000" sy="100000" flip="none" algn="tl"/>
                  </a:blipFill>
                  <a:latin typeface="Colonna MT" panose="04020805060202030203" pitchFamily="82" charset="0"/>
                </a:rPr>
                <a:t> Teacher.</a:t>
              </a:r>
            </a:p>
            <a:p>
              <a:pPr algn="ctr"/>
              <a:r>
                <a:rPr lang="en-US" sz="3200" b="1" dirty="0" smtClean="0">
                  <a:blipFill>
                    <a:blip r:embed="rId3"/>
                    <a:tile tx="0" ty="0" sx="100000" sy="100000" flip="none" algn="tl"/>
                  </a:blipFill>
                  <a:latin typeface="Colonna MT" panose="04020805060202030203" pitchFamily="82" charset="0"/>
                </a:rPr>
                <a:t> </a:t>
              </a:r>
              <a:r>
                <a:rPr lang="en-US" sz="2800" b="1" dirty="0" smtClean="0">
                  <a:blipFill>
                    <a:blip r:embed="rId3"/>
                    <a:tile tx="0" ty="0" sx="100000" sy="100000" flip="none" algn="tl"/>
                  </a:blipFill>
                  <a:latin typeface="Colonna MT" panose="04020805060202030203" pitchFamily="82" charset="0"/>
                </a:rPr>
                <a:t>email- </a:t>
              </a:r>
              <a:r>
                <a:rPr lang="en-US" sz="2800" b="1" dirty="0" smtClean="0">
                  <a:blipFill>
                    <a:blip r:embed="rId3"/>
                    <a:tile tx="0" ty="0" sx="100000" sy="100000" flip="none" algn="tl"/>
                  </a:blipFill>
                  <a:latin typeface="Colonna MT" panose="04020805060202030203" pitchFamily="82" charset="0"/>
                  <a:hlinkClick r:id="rId4"/>
                </a:rPr>
                <a:t>monir19077@gmail.com</a:t>
              </a:r>
              <a:r>
                <a:rPr lang="en-US" sz="2800" b="1" dirty="0" smtClean="0">
                  <a:blipFill>
                    <a:blip r:embed="rId3"/>
                    <a:tile tx="0" ty="0" sx="100000" sy="100000" flip="none" algn="tl"/>
                  </a:blipFill>
                  <a:latin typeface="Colonna MT" panose="04020805060202030203" pitchFamily="82" charset="0"/>
                </a:rPr>
                <a:t>.     0176171482.</a:t>
              </a:r>
              <a:endParaRPr lang="en-US" sz="2800" b="1" dirty="0">
                <a:blipFill>
                  <a:blip r:embed="rId3"/>
                  <a:tile tx="0" ty="0" sx="100000" sy="100000" flip="none" algn="tl"/>
                </a:blipFill>
                <a:latin typeface="Colonna MT" panose="04020805060202030203" pitchFamily="8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899" y="2866138"/>
              <a:ext cx="1318834" cy="1303759"/>
            </a:xfrm>
            <a:prstGeom prst="ellipse">
              <a:avLst/>
            </a:prstGeom>
            <a:ln w="63500" cap="rnd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7" name="Group 6"/>
          <p:cNvGrpSpPr/>
          <p:nvPr/>
        </p:nvGrpSpPr>
        <p:grpSpPr>
          <a:xfrm>
            <a:off x="6780327" y="2216832"/>
            <a:ext cx="3975369" cy="2779698"/>
            <a:chOff x="6708611" y="1655345"/>
            <a:chExt cx="5287719" cy="3021178"/>
          </a:xfrm>
        </p:grpSpPr>
        <p:sp>
          <p:nvSpPr>
            <p:cNvPr id="8" name="Oval 7"/>
            <p:cNvSpPr/>
            <p:nvPr/>
          </p:nvSpPr>
          <p:spPr>
            <a:xfrm rot="774886">
              <a:off x="7162096" y="1655345"/>
              <a:ext cx="4834234" cy="3021178"/>
            </a:xfrm>
            <a:prstGeom prst="ellipse">
              <a:avLst/>
            </a:prstGeom>
            <a:gradFill flip="none" rotWithShape="1">
              <a:gsLst>
                <a:gs pos="83000">
                  <a:srgbClr val="00B0F0"/>
                </a:gs>
                <a:gs pos="16000">
                  <a:schemeClr val="accent1">
                    <a:lumMod val="45000"/>
                    <a:lumOff val="55000"/>
                  </a:schemeClr>
                </a:gs>
                <a:gs pos="87000">
                  <a:schemeClr val="accent1">
                    <a:lumMod val="45000"/>
                    <a:lumOff val="55000"/>
                  </a:schemeClr>
                </a:gs>
                <a:gs pos="59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08611" y="2226590"/>
              <a:ext cx="4929076" cy="23750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Colonna MT" panose="04020805060202030203" pitchFamily="82" charset="0"/>
                </a:rPr>
                <a:t>               </a:t>
              </a:r>
              <a:r>
                <a:rPr lang="en-US" sz="2800" b="1" u="sng" dirty="0" smtClean="0">
                  <a:latin typeface="Colonna MT" panose="04020805060202030203" pitchFamily="82" charset="0"/>
                </a:rPr>
                <a:t>Subject :</a:t>
              </a:r>
              <a:r>
                <a:rPr lang="en-US" sz="2800" b="1" dirty="0" smtClean="0">
                  <a:latin typeface="Colonna MT" panose="04020805060202030203" pitchFamily="82" charset="0"/>
                </a:rPr>
                <a:t> </a:t>
              </a:r>
            </a:p>
            <a:p>
              <a:r>
                <a:rPr lang="en-US" sz="2800" b="1" dirty="0" smtClean="0">
                  <a:latin typeface="Colonna MT" panose="04020805060202030203" pitchFamily="82" charset="0"/>
                </a:rPr>
                <a:t>         English 2nd paper.</a:t>
              </a:r>
            </a:p>
            <a:p>
              <a:r>
                <a:rPr lang="en-US" sz="2800" b="1" dirty="0" smtClean="0">
                  <a:latin typeface="Colonna MT" panose="04020805060202030203" pitchFamily="82" charset="0"/>
                </a:rPr>
                <a:t>           Class – </a:t>
              </a:r>
              <a:r>
                <a:rPr lang="en-US" sz="2800" b="1" dirty="0">
                  <a:latin typeface="Colonna MT" panose="04020805060202030203" pitchFamily="82" charset="0"/>
                </a:rPr>
                <a:t>T</a:t>
              </a:r>
              <a:r>
                <a:rPr lang="en-US" sz="2800" b="1" dirty="0" smtClean="0">
                  <a:latin typeface="Colonna MT" panose="04020805060202030203" pitchFamily="82" charset="0"/>
                </a:rPr>
                <a:t>en</a:t>
              </a:r>
            </a:p>
            <a:p>
              <a:endParaRPr lang="en-US" sz="2000" b="1" dirty="0">
                <a:latin typeface="Colonna MT" panose="04020805060202030203" pitchFamily="82" charset="0"/>
              </a:endParaRPr>
            </a:p>
            <a:p>
              <a:r>
                <a:rPr lang="en-US" sz="3200" b="1" dirty="0">
                  <a:latin typeface="Colonna MT" panose="04020805060202030203" pitchFamily="82" charset="0"/>
                </a:rPr>
                <a:t> </a:t>
              </a:r>
              <a:r>
                <a:rPr lang="en-US" sz="3200" b="1" dirty="0" smtClean="0">
                  <a:latin typeface="Colonna MT" panose="04020805060202030203" pitchFamily="82" charset="0"/>
                </a:rPr>
                <a:t>             </a:t>
              </a:r>
              <a:r>
                <a:rPr lang="en-US" sz="2400" b="1" dirty="0" smtClean="0">
                  <a:latin typeface="Colonna MT" panose="04020805060202030203" pitchFamily="82" charset="0"/>
                </a:rPr>
                <a:t>Time- 45 </a:t>
              </a:r>
              <a:r>
                <a:rPr lang="en-US" sz="2400" b="1" dirty="0" err="1" smtClean="0">
                  <a:latin typeface="Colonna MT" panose="04020805060202030203" pitchFamily="82" charset="0"/>
                </a:rPr>
                <a:t>mins</a:t>
              </a:r>
              <a:endParaRPr lang="en-US" sz="2400" b="1" dirty="0">
                <a:latin typeface="Colonna MT" panose="04020805060202030203" pitchFamily="8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63471" y="5069665"/>
            <a:ext cx="965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Colonna MT" panose="04020805060202030203" pitchFamily="82" charset="0"/>
              </a:rPr>
              <a:t>Azimnagor</a:t>
            </a:r>
            <a:r>
              <a:rPr lang="en-US" sz="2800" b="1" dirty="0" smtClean="0">
                <a:latin typeface="Colonna MT" panose="04020805060202030203" pitchFamily="82" charset="0"/>
              </a:rPr>
              <a:t> Computer Technical School &amp; Commercial College .</a:t>
            </a:r>
            <a:endParaRPr lang="en-US" sz="2800" b="1" dirty="0">
              <a:latin typeface="Colonna MT" panose="04020805060202030203" pitchFamily="8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35" r="17350"/>
          <a:stretch/>
        </p:blipFill>
        <p:spPr>
          <a:xfrm>
            <a:off x="10379357" y="1186272"/>
            <a:ext cx="554285" cy="5212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35" r="17350"/>
          <a:stretch/>
        </p:blipFill>
        <p:spPr>
          <a:xfrm>
            <a:off x="1735195" y="1134522"/>
            <a:ext cx="554285" cy="5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9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accent6">
                <a:lumMod val="0"/>
                <a:lumOff val="100000"/>
              </a:schemeClr>
            </a:gs>
            <a:gs pos="0">
              <a:schemeClr val="bg1"/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646" y="2247890"/>
            <a:ext cx="3365549" cy="21667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965" t="13887" r="16989" b="14163"/>
          <a:stretch/>
        </p:blipFill>
        <p:spPr>
          <a:xfrm>
            <a:off x="3249637" y="2247889"/>
            <a:ext cx="3080825" cy="21667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49637" y="1503450"/>
            <a:ext cx="4420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 panose="02050604050505020204" pitchFamily="18" charset="0"/>
              </a:rPr>
              <a:t>Look at the pictures.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9532" y="4697380"/>
            <a:ext cx="6060729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 panose="02050604050505020204" pitchFamily="18" charset="0"/>
              </a:rPr>
              <a:t>What do you see in the pictures ?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2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5499" y="2176540"/>
            <a:ext cx="686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The Hare and the Tortoise .</a:t>
            </a:r>
            <a:endParaRPr lang="en-US" sz="3600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9" t="21526" b="7544"/>
          <a:stretch/>
        </p:blipFill>
        <p:spPr>
          <a:xfrm>
            <a:off x="5976727" y="3816636"/>
            <a:ext cx="1785938" cy="1378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5389" y="1197324"/>
            <a:ext cx="6089986" cy="639604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Bookman Old Style" panose="02050604050505020204" pitchFamily="18" charset="0"/>
              </a:rPr>
              <a:t>So , Today we will read about.</a:t>
            </a:r>
            <a:endParaRPr lang="en-US" sz="2800" b="1" i="1" dirty="0">
              <a:latin typeface="Bookman Old Style" panose="02050604050505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11"/>
          <a:stretch/>
        </p:blipFill>
        <p:spPr>
          <a:xfrm>
            <a:off x="3856380" y="3507610"/>
            <a:ext cx="4240694" cy="26360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996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633 -0.25787 L -0.33633 -0.2574 C -0.32917 -0.25671 -0.32187 -0.25439 -0.31419 -0.25439 C -0.31133 -0.25439 -0.32187 -0.2655 -0.32305 -0.25787 C -0.325 -0.24444 -0.322 -0.20787 -0.32057 -0.18726 C -0.31927 -0.18888 -0.31784 -0.18958 -0.3168 -0.19097 C -0.30833 -0.20509 -0.32122 -0.19143 -0.31055 -0.20115 C -0.30937 -0.203 -0.30807 -0.20578 -0.30703 -0.20787 C -0.30573 -0.20925 -0.3043 -0.20925 -0.30312 -0.21111 C -0.3013 -0.21458 -0.29818 -0.22476 -0.29818 -0.2243 C -0.29778 -0.22824 -0.29765 -0.23148 -0.29687 -0.23425 C -0.29622 -0.23703 -0.29492 -0.23842 -0.29453 -0.2412 C -0.29375 -0.24513 -0.29362 -0.25 -0.2931 -0.25439 C -0.29245 -0.25277 -0.29114 -0.25115 -0.29075 -0.24791 C -0.28984 -0.24375 -0.28945 -0.23912 -0.28945 -0.23425 C -0.28945 -0.20509 -0.28958 -0.20625 -0.29206 -0.18726 C -0.29153 -0.19953 -0.2914 -0.21273 -0.29075 -0.22476 C -0.29049 -0.22824 -0.29062 -0.23287 -0.28945 -0.23425 C -0.28828 -0.23634 -0.28711 -0.23217 -0.28581 -0.23148 C -0.28229 -0.203 -0.28424 -0.21713 -0.27943 -0.18726 C -0.27812 -0.18888 -0.27695 -0.18958 -0.27578 -0.19097 C -0.27448 -0.19282 -0.27357 -0.19629 -0.272 -0.19768 C -0.26966 -0.20046 -0.26458 -0.20463 -0.26458 -0.20393 C -0.2582 -0.22129 -0.26653 -0.20185 -0.25859 -0.21458 C -0.25742 -0.2162 -0.25664 -0.21851 -0.25599 -0.22129 C -0.25482 -0.22963 -0.25325 -0.23287 -0.25729 -0.23842 C -0.2595 -0.2412 -0.26458 -0.24444 -0.26458 -0.24375 C -0.26601 -0.24375 -0.26771 -0.24444 -0.26836 -0.2412 C -0.26927 -0.23634 -0.27057 -0.21458 -0.26836 -0.20787 C -0.26614 -0.20046 -0.25937 -0.19236 -0.25599 -0.18726 L -0.24101 -0.19097 C -0.23737 -0.19236 -0.23138 -0.18541 -0.22982 -0.19421 C -0.22617 -0.2162 -0.22917 -0.2412 -0.22864 -0.26504 C -0.22565 -0.2405 -0.22682 -0.25208 -0.22487 -0.23148 C -0.22031 -0.23217 -0.21484 -0.22685 -0.2112 -0.23425 C -0.20898 -0.23981 -0.21263 -0.2662 -0.21263 -0.25787 C -0.21263 -0.18541 -0.21927 -0.19467 -0.20755 -0.18402 C -0.19974 -0.20509 -0.21055 -0.17523 -0.2039 -0.20115 C -0.20286 -0.20509 -0.2013 -0.20787 -0.2 -0.21111 C -0.18997 -0.20185 -0.20169 -0.2162 -0.19518 -0.19768 C -0.19427 -0.19467 -0.19271 -0.19537 -0.1914 -0.19421 C -0.18893 -0.19537 -0.18607 -0.19421 -0.18411 -0.19768 C -0.18281 -0.19953 -0.18268 -0.20463 -0.18268 -0.20787 C -0.18268 -0.25393 -0.17917 -0.24699 -0.18763 -0.25439 L -0.18997 -0.23425 C -0.18893 -0.23217 -0.18737 -0.23078 -0.18633 -0.22824 C -0.18568 -0.22546 -0.18555 -0.22129 -0.18515 -0.21713 C -0.18385 -0.20393 -0.18385 -0.19953 -0.18268 -0.18402 C -0.18073 -0.18541 -0.17838 -0.18541 -0.17643 -0.18726 C -0.175 -0.19027 -0.17422 -0.19467 -0.17265 -0.19768 C -0.17161 -0.20046 -0.17031 -0.20185 -0.16901 -0.20463 C -0.1694 -0.20856 -0.16966 -0.21319 -0.17031 -0.21713 C -0.17109 -0.22476 -0.17265 -0.23842 -0.17265 -0.23773 C -0.17239 -0.23009 -0.172 -0.22268 -0.17148 -0.21458 C -0.17005 -0.19027 -0.17109 -0.18819 -0.16901 -0.20463 C -0.16875 -0.21851 -0.17005 -0.23495 -0.16771 -0.24791 C -0.1668 -0.25277 -0.16341 -0.24791 -0.16146 -0.24444 C -0.16068 -0.24282 -0.16133 -0.23634 -0.16055 -0.23425 C -0.15859 -0.23148 -0.15612 -0.23217 -0.15417 -0.23148 C -0.15286 -0.23009 -0.15169 -0.22893 -0.15039 -0.22824 C -0.13958 -0.21921 -0.15078 -0.22963 -0.1418 -0.22129 C -0.13932 -0.22268 -0.13607 -0.21921 -0.13437 -0.22476 C -0.1332 -0.22777 -0.13646 -0.23078 -0.13789 -0.23148 C -0.14088 -0.23217 -0.14388 -0.22893 -0.14661 -0.22824 C -0.14765 -0.22546 -0.14857 -0.2243 -0.14922 -0.22129 C -0.15052 -0.21527 -0.1513 -0.20393 -0.14922 -0.19768 C -0.14805 -0.19421 -0.14596 -0.19537 -0.14414 -0.19421 C -0.14258 -0.19699 -0.14088 -0.19838 -0.13932 -0.20115 C -0.13776 -0.203 -0.13711 -0.20694 -0.13555 -0.20787 C -0.13255 -0.20856 -0.12969 -0.20578 -0.12682 -0.20463 C -0.12565 -0.203 -0.12435 -0.203 -0.12305 -0.20115 C -0.12226 -0.19953 -0.12187 -0.19467 -0.1207 -0.19421 C -0.11888 -0.19351 -0.11732 -0.19699 -0.11562 -0.19768 C -0.11484 -0.20115 -0.1138 -0.20393 -0.11315 -0.20787 C -0.11263 -0.21041 -0.11263 -0.21458 -0.11185 -0.21713 C -0.11094 -0.22129 -0.1095 -0.22476 -0.10807 -0.22824 C -0.10495 -0.20115 -0.10807 -0.23425 -0.10807 -0.20787 C -0.10807 -0.20463 -0.10755 -0.20115 -0.1069 -0.19768 C -0.10417 -0.19884 -0.10091 -0.19768 -0.09831 -0.20115 C -0.09713 -0.203 -0.09687 -0.20787 -0.09687 -0.21111 C -0.09687 -0.23703 -0.09622 -0.23287 -0.10208 -0.23842 C -0.10586 -0.23703 -0.1095 -0.23425 -0.11315 -0.23425 C -0.11445 -0.23425 -0.11081 -0.23842 -0.1095 -0.23842 C -0.10677 -0.23703 -0.10456 -0.23356 -0.10208 -0.23148 C -0.09909 -0.20694 -0.10104 -0.21689 -0.09687 -0.20115 C -0.09648 -0.19768 -0.09687 -0.19236 -0.09583 -0.19097 C -0.09127 -0.18726 -0.08945 -0.19467 -0.08711 -0.20115 C -0.0875 -0.20856 -0.08841 -0.21689 -0.08841 -0.22476 C -0.08841 -0.23009 -0.08919 -0.23912 -0.08711 -0.2412 C -0.08307 -0.24513 -0.0789 -0.23912 -0.07474 -0.23842 C -0.07383 -0.23425 -0.07278 -0.23148 -0.07226 -0.22824 C -0.06823 -0.18726 -0.07773 -0.20231 -0.05612 -0.19768 C -0.05417 -0.19699 -0.05195 -0.19537 -0.04987 -0.19421 C -0.04857 -0.19351 -0.04726 -0.19027 -0.04622 -0.19097 C -0.04492 -0.19143 -0.04453 -0.19537 -0.04349 -0.19768 C -0.04414 -0.20972 -0.04388 -0.22268 -0.04492 -0.23425 C -0.04505 -0.23773 -0.04622 -0.2412 -0.04726 -0.2412 C -0.04948 -0.24236 -0.05156 -0.23912 -0.05351 -0.23842 C -0.0582 -0.22546 -0.06224 -0.21782 -0.05482 -0.19097 C -0.05312 -0.18472 -0.04909 -0.19282 -0.04622 -0.19421 C -0.04323 -0.19699 -0.04167 -0.19699 -0.03997 -0.20463 C -0.03932 -0.20787 -0.03919 -0.21111 -0.03867 -0.21458 C -0.03919 -0.22338 -0.03932 -0.23217 -0.03997 -0.2412 C -0.04023 -0.24513 -0.03997 -0.25 -0.04101 -0.25115 C -0.04232 -0.25277 -0.04284 -0.24699 -0.04349 -0.24444 C -0.04323 -0.23634 -0.04284 -0.2206 -0.04101 -0.21111 C -0.04062 -0.20787 -0.03971 -0.20393 -0.03867 -0.20115 C -0.03776 -0.19838 -0.03646 -0.19629 -0.03502 -0.19421 C -0.03385 -0.19282 -0.03255 -0.19236 -0.03151 -0.19097 C -0.02656 -0.19236 -0.02213 -0.19027 -0.01771 -0.19421 C -0.01536 -0.19629 -0.01263 -0.20787 -0.01263 -0.20694 C -0.01094 -0.22129 -0.00898 -0.23217 -0.01263 -0.24791 C -0.0138 -0.25208 -0.01601 -0.24583 -0.01771 -0.24444 C -0.01706 -0.23356 -0.0164 -0.21111 -0.01419 -0.20115 L -0.01146 -0.19097 C -0.01315 -0.21782 -0.01185 -0.20509 -0.0151 -0.23148 L -0.0164 -0.2412 C -0.0151 -0.24375 -0.01419 -0.2493 -0.01263 -0.24791 C -0.01146 -0.24699 -0.01159 -0.2412 -0.01146 -0.23842 C -0.01094 -0.22546 -0.01159 -0.21273 -0.01002 -0.20115 C -0.00976 -0.19768 -0.00794 -0.19884 -0.00651 -0.19768 C -0.00234 -0.19884 0.00182 -0.19699 0.00612 -0.20115 C 0.00729 -0.20231 0.00742 -0.20787 0.00729 -0.21111 C 0.0069 -0.23217 0.0056 -0.25393 0.00469 -0.275 C 0.00222 -0.2493 0.00156 -0.24583 0.00469 -0.20787 C 0.00508 -0.20393 0.00625 -0.21458 0.00729 -0.21713 C 0.00807 -0.22685 0.00807 -0.23842 0.01094 -0.24444 C 0.01211 -0.24699 0.01354 -0.24699 0.01458 -0.24791 C 0.01589 -0.24699 0.01758 -0.24699 0.01823 -0.24444 C 0.0194 -0.2412 0.0194 -0.23541 0.01979 -0.23148 C 0.02018 -0.22129 0.02031 -0.21111 0.02083 -0.20115 C 0.02396 -0.20578 0.02656 -0.20787 0.02969 -0.21458 C 0.03034 -0.21689 0.03099 -0.21921 0.03216 -0.22129 C 0.0332 -0.22268 0.03451 -0.22338 0.03568 -0.22476 C 0.04662 -0.23703 0.03568 -0.22685 0.04466 -0.23425 C 0.04414 -0.2405 0.04479 -0.24699 0.04336 -0.25115 C 0.04232 -0.25393 0.0405 -0.25 0.03945 -0.24791 C 0.03646 -0.24282 0.03529 -0.23495 0.0332 -0.22824 C 0.03373 -0.22129 0.03373 -0.21388 0.03451 -0.20787 C 0.03633 -0.19351 0.04414 -0.20393 0.04701 -0.20463 C 0.04831 -0.20694 0.04909 -0.21111 0.05052 -0.21111 C 0.05261 -0.21111 0.05391 -0.20625 0.05573 -0.20463 C 0.05677 -0.203 0.05807 -0.20185 0.05938 -0.20115 C 0.07396 -0.20393 0.07839 -0.18888 0.08294 -0.21458 C 0.08347 -0.21713 0.08386 -0.22129 0.08438 -0.22476 C 0.08151 -0.26134 0.08307 -0.26875 0.0806 -0.24791 C 0.08008 -0.25393 0.08086 -0.26134 0.0793 -0.26504 C 0.07656 -0.27013 0.07318 -0.25787 0.07175 -0.25439 C 0.07357 -0.27777 0.07214 -0.28935 0.08802 -0.26828 C 0.09037 -0.26504 0.08958 -0.25439 0.0905 -0.24791 L 0.09167 -0.23842 L 0.09414 -0.21713 C 0.09531 -0.20694 0.09505 -0.20694 0.09805 -0.19768 C 0.1 -0.19097 0.10143 -0.18958 0.10404 -0.18402 C 0.10573 -0.18541 0.10781 -0.18472 0.10899 -0.18726 C 0.11016 -0.19027 0.10964 -0.19421 0.11029 -0.19768 C 0.11107 -0.20115 0.11185 -0.20463 0.11276 -0.20787 C 0.11328 -0.21273 0.11406 -0.21689 0.11406 -0.22129 C 0.11406 -0.22476 0.11419 -0.23078 0.11276 -0.23148 C 0.11016 -0.23217 0.10534 -0.22476 0.10534 -0.2243 C 0.10391 -0.2206 0.09987 -0.21273 0.10026 -0.20463 C 0.10052 -0.20115 0.10195 -0.19953 0.10287 -0.19768 C 0.10612 -0.19953 0.10951 -0.20185 0.11276 -0.20463 C 0.11406 -0.20509 0.11524 -0.20787 0.11667 -0.20787 C 0.11901 -0.20694 0.12383 -0.20115 0.12383 -0.20046 C 0.12552 -0.20185 0.12761 -0.20185 0.12891 -0.20463 C 0.13399 -0.21319 0.13047 -0.23425 0.13008 -0.24444 C 0.12839 -0.2405 0.12044 -0.22199 0.12891 -0.21458 C 0.13138 -0.21273 0.12891 -0.23217 0.13138 -0.23425 L 0.13516 -0.23842 C 0.13451 -0.23009 0.13151 -0.20694 0.13516 -0.20115 C 0.13841 -0.19629 0.14258 -0.203 0.14636 -0.20463 C 0.14766 -0.20787 0.14922 -0.21041 0.15 -0.21458 C 0.15326 -0.22777 0.15013 -0.2655 0.15 -0.26828 C 0.14701 -0.24444 0.14805 -0.25671 0.15 -0.21111 C 0.15013 -0.20787 0.15039 -0.20393 0.15143 -0.20115 C 0.15222 -0.19838 0.15365 -0.19699 0.15508 -0.19421 C 0.15534 -0.19768 0.15638 -0.20115 0.15625 -0.20463 C 0.15599 -0.20856 0.1543 -0.21041 0.15365 -0.21458 C 0.15274 -0.22777 0.15208 -0.2412 0.15143 -0.25439 L 0.15143 -0.25393 L 0.15873 -0.25115 C 0.16159 -0.22777 0.15794 -0.25671 0.1625 -0.22824 C 0.16341 -0.22129 0.1638 -0.21203 0.16615 -0.20787 C 0.16745 -0.20509 0.16966 -0.20578 0.17123 -0.20463 C 0.17331 -0.20578 0.18151 -0.20694 0.1836 -0.21458 C 0.18503 -0.22013 0.18607 -0.23425 0.18607 -0.23356 C 0.1819 -0.23842 0.18099 -0.2412 0.17617 -0.23425 C 0.17461 -0.23217 0.17357 -0.22824 0.17253 -0.22476 C 0.17461 -0.19467 0.17136 -0.21203 0.18607 -0.20463 C 0.18867 -0.203 0.19349 -0.19768 0.19349 -0.19699 C 0.1961 -0.20115 0.19961 -0.20115 0.20104 -0.20787 C 0.20716 -0.2412 0.19805 -0.23009 0.19479 -0.22824 C 0.19518 -0.23912 0.19531 -0.25046 0.1961 -0.26134 C 0.19636 -0.26504 0.19688 -0.275 0.19714 -0.27175 C 0.20039 -0.19953 0.19154 -0.2206 0.20208 -0.20115 C 0.20833 -0.20185 0.21472 -0.20115 0.2207 -0.20463 C 0.22305 -0.20578 0.21589 -0.203 0.21445 -0.20787 C 0.21354 -0.21111 0.21485 -0.21713 0.21589 -0.22129 C 0.21654 -0.2243 0.21823 -0.22338 0.21966 -0.22476 C 0.22005 -0.23078 0.22305 -0.24583 0.21966 -0.25115 C 0.21719 -0.25439 0.21445 -0.2493 0.21211 -0.24791 C 0.21094 -0.24444 0.2086 -0.24236 0.20833 -0.23842 C 0.2082 -0.23217 0.20925 -0.22546 0.21094 -0.22129 C 0.21198 -0.21851 0.22097 -0.21273 0.22331 -0.21111 C 0.22292 -0.203 0.22357 -0.18125 0.21706 -0.18726 C 0.21576 -0.18888 0.21537 -0.19421 0.21445 -0.19768 C 0.22357 -0.21388 0.21953 -0.20787 0.22695 -0.21713 C 0.22982 -0.19467 0.22774 -0.19282 0.2319 -0.20463 C 0.23242 -0.21273 0.2319 -0.2206 0.2332 -0.22824 C 0.23386 -0.23078 0.23568 -0.23078 0.23698 -0.23148 C 0.24154 -0.23287 0.24623 -0.23356 0.25078 -0.23425 C 0.25013 -0.23842 0.25026 -0.24236 0.24935 -0.24444 C 0.24636 -0.25208 0.23998 -0.24583 0.23698 -0.24444 C 0.23607 -0.24236 0.23503 -0.2405 0.23451 -0.23842 C 0.23177 -0.22615 0.23333 -0.203 0.23451 -0.19421 C 0.23477 -0.19027 0.23698 -0.19027 0.23815 -0.18726 C 0.23998 -0.18888 0.24167 -0.18888 0.24323 -0.19097 C 0.24401 -0.19236 0.24466 -0.19537 0.2457 -0.19768 C 0.24675 -0.20046 0.24818 -0.20185 0.24935 -0.20463 C 0.25078 -0.19884 0.25104 -0.19143 0.253 -0.18726 C 0.25508 -0.18333 0.26055 -0.18055 0.26055 -0.17963 C 0.26211 -0.18194 0.26406 -0.18125 0.26563 -0.18402 C 0.278 -0.20787 0.2625 -0.18819 0.27162 -0.20787 C 0.27266 -0.20972 0.27409 -0.20972 0.27565 -0.21111 C 0.275 -0.20787 0.27487 -0.20393 0.27409 -0.20115 C 0.27344 -0.19838 0.27266 -0.19236 0.27162 -0.19421 L 0.27162 -0.20787 L 0.27162 -0.20694 L 0.27031 -0.19421 " pathEditMode="relative" rAng="0" ptsTypes="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99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401"/>
                            </p:stCondLst>
                            <p:childTnLst>
                              <p:par>
                                <p:cTn id="10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45242" y="2524766"/>
            <a:ext cx="7187763" cy="282196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At </a:t>
            </a:r>
            <a:r>
              <a:rPr lang="en-US" sz="24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the end of the lesson, students will be able to </a:t>
            </a:r>
            <a:r>
              <a:rPr lang="en-US" sz="2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–</a:t>
            </a:r>
          </a:p>
          <a:p>
            <a:pPr lvl="0"/>
            <a:endParaRPr lang="en-US" sz="24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define about </a:t>
            </a:r>
            <a:r>
              <a:rPr lang="en-US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story;</a:t>
            </a:r>
            <a:endParaRPr lang="en-US" sz="20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write a story about The Hare and the Tortoise;</a:t>
            </a:r>
            <a:endParaRPr lang="en-US" sz="2000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 ask and answer question 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8350" y="1733422"/>
            <a:ext cx="6861548" cy="990124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en-US" sz="3600" b="1" dirty="0" smtClean="0">
                <a:effectLst/>
                <a:latin typeface="Bookman Old Style" panose="02050604050505020204" pitchFamily="18" charset="0"/>
              </a:rPr>
              <a:t>     Learning outcomes .</a:t>
            </a:r>
            <a:endParaRPr lang="en-US" sz="3600" b="1" dirty="0"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0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6446" y="3794903"/>
            <a:ext cx="4297383" cy="1200329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man Old Style" panose="02050604050505020204" pitchFamily="18" charset="0"/>
              </a:rPr>
              <a:t>She said to the tortoise, “I am pity for your speed”.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19" y="978794"/>
            <a:ext cx="3013658" cy="19704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0" t="21984" r="27026" b="11880"/>
          <a:stretch/>
        </p:blipFill>
        <p:spPr>
          <a:xfrm>
            <a:off x="7547019" y="3103809"/>
            <a:ext cx="3013658" cy="28400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852277" y="1522232"/>
            <a:ext cx="4129958" cy="830997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man Old Style" panose="02050604050505020204" pitchFamily="18" charset="0"/>
              </a:rPr>
              <a:t>A hare was very proud of her speed.</a:t>
            </a:r>
          </a:p>
        </p:txBody>
      </p:sp>
    </p:spTree>
    <p:extLst>
      <p:ext uri="{BB962C8B-B14F-4D97-AF65-F5344CB8AC3E}">
        <p14:creationId xmlns:p14="http://schemas.microsoft.com/office/powerpoint/2010/main" val="279668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2277" y="1522232"/>
            <a:ext cx="4129958" cy="1200329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man Old Style" panose="02050604050505020204" pitchFamily="18" charset="0"/>
              </a:rPr>
              <a:t>You need not worry friend hare, “said the tortoise”.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384" y="1076588"/>
            <a:ext cx="3807078" cy="20916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384" y="3327175"/>
            <a:ext cx="3849436" cy="21334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58339" y="3793744"/>
            <a:ext cx="4129958" cy="1200329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man Old Style" panose="02050604050505020204" pitchFamily="18" charset="0"/>
              </a:rPr>
              <a:t>If you like I can run a race with you. “said the tortoise”.</a:t>
            </a:r>
          </a:p>
        </p:txBody>
      </p:sp>
    </p:spTree>
    <p:extLst>
      <p:ext uri="{BB962C8B-B14F-4D97-AF65-F5344CB8AC3E}">
        <p14:creationId xmlns:p14="http://schemas.microsoft.com/office/powerpoint/2010/main" val="100877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012" y="1726149"/>
            <a:ext cx="4129958" cy="1200329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man Old Style" panose="02050604050505020204" pitchFamily="18" charset="0"/>
              </a:rPr>
              <a:t>Very well, I accept your challenge, “said the hare”.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645" y="1159099"/>
            <a:ext cx="4522280" cy="23344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645" y="3611987"/>
            <a:ext cx="4522280" cy="24008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94695" y="4257384"/>
            <a:ext cx="4129958" cy="830997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man Old Style" panose="02050604050505020204" pitchFamily="18" charset="0"/>
              </a:rPr>
              <a:t>At once both of them started to run.</a:t>
            </a:r>
          </a:p>
        </p:txBody>
      </p:sp>
    </p:spTree>
    <p:extLst>
      <p:ext uri="{BB962C8B-B14F-4D97-AF65-F5344CB8AC3E}">
        <p14:creationId xmlns:p14="http://schemas.microsoft.com/office/powerpoint/2010/main" val="89827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3">
                <a:lumMod val="40000"/>
                <a:lumOff val="60000"/>
              </a:schemeClr>
            </a:gs>
            <a:gs pos="83000">
              <a:schemeClr val="bg1"/>
            </a:gs>
            <a:gs pos="100000">
              <a:schemeClr val="accent3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865" y="1107582"/>
            <a:ext cx="3456243" cy="21089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865" y="3354146"/>
            <a:ext cx="3529616" cy="21708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51522" y="1755091"/>
            <a:ext cx="4129958" cy="1200329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man Old Style" panose="02050604050505020204" pitchFamily="18" charset="0"/>
              </a:rPr>
              <a:t>In a moment the hare got ahead of the tortoise.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8646" y="3510913"/>
            <a:ext cx="4655711" cy="1200329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man Old Style" panose="02050604050505020204" pitchFamily="18" charset="0"/>
              </a:rPr>
              <a:t>The tortoise is moving very slowly with his heavy shell on his back.</a:t>
            </a:r>
          </a:p>
        </p:txBody>
      </p:sp>
    </p:spTree>
    <p:extLst>
      <p:ext uri="{BB962C8B-B14F-4D97-AF65-F5344CB8AC3E}">
        <p14:creationId xmlns:p14="http://schemas.microsoft.com/office/powerpoint/2010/main" val="410072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509</Words>
  <Application>Microsoft Office PowerPoint</Application>
  <PresentationFormat>Widescreen</PresentationFormat>
  <Paragraphs>52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Book Antiqua</vt:lpstr>
      <vt:lpstr>Bookman Old Style</vt:lpstr>
      <vt:lpstr>Calibri</vt:lpstr>
      <vt:lpstr>Calibri Light</vt:lpstr>
      <vt:lpstr>Colonna MT</vt:lpstr>
      <vt:lpstr>Elephant</vt:lpstr>
      <vt:lpstr>Times New Roman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78</cp:revision>
  <dcterms:created xsi:type="dcterms:W3CDTF">2021-07-30T15:36:11Z</dcterms:created>
  <dcterms:modified xsi:type="dcterms:W3CDTF">2021-07-31T15:11:18Z</dcterms:modified>
</cp:coreProperties>
</file>