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33"/>
    <a:srgbClr val="00FF00"/>
    <a:srgbClr val="50F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88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5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8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9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5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3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1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5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9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05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69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7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96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64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73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61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360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2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1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5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7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01C3-52D9-4E16-B63D-8946ECA54D5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30E3C1-03E9-4F78-BCC9-B8A3CF064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565D6-BDF1-4491-B16A-846F63E7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E4017-F309-4C0F-869D-829B7CCD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4" y="0"/>
            <a:ext cx="1227608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A7D49-F70D-47C1-8E84-AF6B20712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84" y="0"/>
            <a:ext cx="122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7EEDB8-5B24-413F-9D07-FAA36C575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97" y="47297"/>
            <a:ext cx="6069724" cy="4839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141170-F815-464A-97EF-3BA8F5A1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5" y="0"/>
            <a:ext cx="5470634" cy="488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40095-706C-45F2-BB92-7CD1D0DF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9184" y="47298"/>
            <a:ext cx="12583508" cy="67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C31C2-E59B-44C1-B40F-4EBA4EA9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3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65CE3-3AAA-4E57-B707-A4A5648B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120E-C8EB-4F87-850B-FBC1A6B3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03" y="236483"/>
            <a:ext cx="10247586" cy="216385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বাড়ির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কাজঃনিম্নের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প্রশ্নগুলোর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উত্তর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খাতায়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লিখে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আনবে</a:t>
            </a:r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D5446-ED3C-4FAA-A70A-6B3AA4F9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2632841"/>
            <a:ext cx="11666482" cy="3988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16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65055-9E48-46FD-BFAB-83D86C80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19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18C3A-2383-48CC-AABB-5C45EBD739A0}"/>
              </a:ext>
            </a:extLst>
          </p:cNvPr>
          <p:cNvSpPr txBox="1"/>
          <p:nvPr/>
        </p:nvSpPr>
        <p:spPr>
          <a:xfrm>
            <a:off x="1991711" y="488731"/>
            <a:ext cx="8513380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BH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اللهم اجرنا من النار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1D15A-C41C-46A8-BB4A-C27ED029586D}"/>
              </a:ext>
            </a:extLst>
          </p:cNvPr>
          <p:cNvSpPr txBox="1"/>
          <p:nvPr/>
        </p:nvSpPr>
        <p:spPr>
          <a:xfrm>
            <a:off x="1975945" y="3105806"/>
            <a:ext cx="8513380" cy="264687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شكرا لكم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5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60D42-3919-4353-A8F1-E95FE3BE4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5"/>
            <a:ext cx="12265527" cy="6817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8DE13-6EA8-4F68-9B26-70786215C703}"/>
              </a:ext>
            </a:extLst>
          </p:cNvPr>
          <p:cNvSpPr txBox="1"/>
          <p:nvPr/>
        </p:nvSpPr>
        <p:spPr>
          <a:xfrm>
            <a:off x="1983911" y="325994"/>
            <a:ext cx="8042958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ar-BH" sz="13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اهلا و سهلا</a:t>
            </a:r>
            <a:endParaRPr lang="en-US" sz="138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08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288529" cy="68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52" y="1394085"/>
            <a:ext cx="6250759" cy="476687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274320" tIns="274320" rIns="0" bIns="0" rtlCol="0" anchor="ctr"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br>
              <a:rPr lang="ar-BH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br>
              <a:rPr lang="ar-BH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ছালেহাবাদ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br>
              <a:rPr lang="ar-BH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27510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SC00290">
            <a:extLst>
              <a:ext uri="{FF2B5EF4-FFF2-40B4-BE49-F238E27FC236}">
                <a16:creationId xmlns:a16="http://schemas.microsoft.com/office/drawing/2014/main" id="{E3F35AE4-3CF8-40D5-A2F2-33B1F4218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" y="145638"/>
            <a:ext cx="1563695" cy="1625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A2F16-AFBD-4575-AB12-343EB3E8D582}"/>
              </a:ext>
            </a:extLst>
          </p:cNvPr>
          <p:cNvSpPr txBox="1"/>
          <p:nvPr/>
        </p:nvSpPr>
        <p:spPr>
          <a:xfrm>
            <a:off x="7203569" y="127509"/>
            <a:ext cx="3352800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bn-BD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117E5-5B11-4882-9173-BD4BA5083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976" y="1465711"/>
            <a:ext cx="5302024" cy="5392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BA3D76-1BDC-42D7-9F05-BBDA783C4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504" y="4965065"/>
            <a:ext cx="5302024" cy="1765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1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BD4E947-509E-4551-AB79-154F5801339B}"/>
              </a:ext>
            </a:extLst>
          </p:cNvPr>
          <p:cNvSpPr/>
          <p:nvPr/>
        </p:nvSpPr>
        <p:spPr>
          <a:xfrm>
            <a:off x="772511" y="0"/>
            <a:ext cx="10421007" cy="1387367"/>
          </a:xfrm>
          <a:prstGeom prst="downArrowCallout">
            <a:avLst>
              <a:gd name="adj1" fmla="val 18182"/>
              <a:gd name="adj2" fmla="val 23864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انظروا تحت الصوار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8920-6A6E-4C8B-B683-1F8977E55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7" y="1387366"/>
            <a:ext cx="6477000" cy="379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8ED9E5-9B91-4052-9B5E-355EBA02F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6" y="1387365"/>
            <a:ext cx="4895195" cy="379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821494-8157-4556-8FF0-DD8723C86C65}"/>
              </a:ext>
            </a:extLst>
          </p:cNvPr>
          <p:cNvSpPr txBox="1"/>
          <p:nvPr/>
        </p:nvSpPr>
        <p:spPr>
          <a:xfrm>
            <a:off x="772511" y="5344508"/>
            <a:ext cx="1765737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600" b="1" dirty="0"/>
              <a:t>الموت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0C922-46E5-44E0-9117-D32E983F11FA}"/>
              </a:ext>
            </a:extLst>
          </p:cNvPr>
          <p:cNvSpPr txBox="1"/>
          <p:nvPr/>
        </p:nvSpPr>
        <p:spPr>
          <a:xfrm>
            <a:off x="8702566" y="5312977"/>
            <a:ext cx="1765737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600" b="1" dirty="0"/>
              <a:t>القبر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61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9076F-47AA-410E-B7BC-B394B355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94277"/>
            <a:ext cx="5508221" cy="4819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C4D7E-D144-437A-A73C-70B616EBB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29" y="194277"/>
            <a:ext cx="5112109" cy="4819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08FC1-BF86-4E40-B1E6-5C1CBD6DDB62}"/>
              </a:ext>
            </a:extLst>
          </p:cNvPr>
          <p:cNvSpPr txBox="1"/>
          <p:nvPr/>
        </p:nvSpPr>
        <p:spPr>
          <a:xfrm>
            <a:off x="772511" y="5344508"/>
            <a:ext cx="1765737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600" b="1" dirty="0"/>
              <a:t>الميزان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64A39-3CFD-4E8C-B501-3E50CFF010A2}"/>
              </a:ext>
            </a:extLst>
          </p:cNvPr>
          <p:cNvSpPr txBox="1"/>
          <p:nvPr/>
        </p:nvSpPr>
        <p:spPr>
          <a:xfrm>
            <a:off x="8308428" y="5218384"/>
            <a:ext cx="1765737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600" b="1" dirty="0"/>
              <a:t>الحشر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3665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D7D4A5-711A-400B-A542-611D592C8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CA765EA-4B14-402B-A2A2-4954FEB0FEF1}"/>
              </a:ext>
            </a:extLst>
          </p:cNvPr>
          <p:cNvSpPr/>
          <p:nvPr/>
        </p:nvSpPr>
        <p:spPr>
          <a:xfrm>
            <a:off x="0" y="409904"/>
            <a:ext cx="11871434" cy="1891862"/>
          </a:xfrm>
          <a:prstGeom prst="horizontalScroll">
            <a:avLst>
              <a:gd name="adj" fmla="val 10833"/>
            </a:avLst>
          </a:prstGeom>
          <a:solidFill>
            <a:srgbClr val="50F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পাঠ শিরোনাম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630E9FCC-A8F1-45E0-81BE-5BAB82523FD3}"/>
              </a:ext>
            </a:extLst>
          </p:cNvPr>
          <p:cNvSpPr/>
          <p:nvPr/>
        </p:nvSpPr>
        <p:spPr>
          <a:xfrm>
            <a:off x="740980" y="2301766"/>
            <a:ext cx="9853448" cy="2270234"/>
          </a:xfrm>
          <a:prstGeom prst="wave">
            <a:avLst>
              <a:gd name="adj1" fmla="val 9028"/>
              <a:gd name="adj2" fmla="val -2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আখিরাতের জীবন ও উহার স্তরসমূহ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911E2-DD89-4D91-BCFA-F07C17E8F542}"/>
              </a:ext>
            </a:extLst>
          </p:cNvPr>
          <p:cNvSpPr txBox="1"/>
          <p:nvPr/>
        </p:nvSpPr>
        <p:spPr>
          <a:xfrm>
            <a:off x="788276" y="488731"/>
            <a:ext cx="11004331" cy="381642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/>
              <a:t>শিখনফলঃ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/>
              <a:t>আখিরাতের পরিচয়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/>
              <a:t>মৃত্যুর পরিচয় ও দলিল মুখস্থ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/>
              <a:t>কবর,হাশর,মিযানও পুলসিরাত সম্পর্কে ব্যাখ্যা করতে পারবে।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6869D-0FDF-48AC-8C3B-FDDA7FE06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0166" cy="4177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75AFE9-B183-4E0B-88B1-54C7E074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83" y="0"/>
            <a:ext cx="123601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6.5|3.4|1.1|2.5|4.9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3.xml><?xml version="1.0" encoding="utf-8"?>
<a:theme xmlns:a="http://schemas.openxmlformats.org/drawingml/2006/main" name="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276</TotalTime>
  <Words>78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Gill Sans MT</vt:lpstr>
      <vt:lpstr>NikoshBAN</vt:lpstr>
      <vt:lpstr>Palatino Linotype</vt:lpstr>
      <vt:lpstr>Rockwell</vt:lpstr>
      <vt:lpstr>Wingdings</vt:lpstr>
      <vt:lpstr>Gallery</vt:lpstr>
      <vt:lpstr>1_Gallery</vt:lpstr>
      <vt:lpstr>2_Gallery</vt:lpstr>
      <vt:lpstr>PowerPoint Presentation</vt:lpstr>
      <vt:lpstr>PowerPoint Presentation</vt:lpstr>
      <vt:lpstr>মো: আবুল হাসান সহঃ মৌলভী ছালেহাবাদ এম এস দাখিল মাদ্রাসা মাধবপুর , হবিগঞ্জ।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কাজঃনিম্নের প্রশ্নগুলোর উত্তর খাতায় লিখে আনবে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26</cp:revision>
  <dcterms:created xsi:type="dcterms:W3CDTF">2020-07-21T01:08:50Z</dcterms:created>
  <dcterms:modified xsi:type="dcterms:W3CDTF">2020-09-07T15:05:34Z</dcterms:modified>
</cp:coreProperties>
</file>