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327" r:id="rId3"/>
    <p:sldId id="262" r:id="rId4"/>
    <p:sldId id="256" r:id="rId5"/>
    <p:sldId id="330" r:id="rId6"/>
    <p:sldId id="264" r:id="rId7"/>
    <p:sldId id="263" r:id="rId8"/>
    <p:sldId id="265" r:id="rId9"/>
    <p:sldId id="271" r:id="rId10"/>
    <p:sldId id="268" r:id="rId11"/>
    <p:sldId id="331" r:id="rId12"/>
    <p:sldId id="272" r:id="rId13"/>
    <p:sldId id="270" r:id="rId14"/>
  </p:sldIdLst>
  <p:sldSz cx="12192000" cy="72009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651" autoAdjust="0"/>
    <p:restoredTop sz="94291" autoAdjust="0"/>
  </p:normalViewPr>
  <p:slideViewPr>
    <p:cSldViewPr snapToGrid="0">
      <p:cViewPr varScale="1">
        <p:scale>
          <a:sx n="70" d="100"/>
          <a:sy n="70" d="100"/>
        </p:scale>
        <p:origin x="-126" y="-90"/>
      </p:cViewPr>
      <p:guideLst>
        <p:guide orient="horz" pos="226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83B104-1A7D-4750-925B-C2113265F2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8481"/>
            <a:ext cx="9144000" cy="25069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426EEC-A94D-4AF1-AFB8-A1FC768ED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2140"/>
            <a:ext cx="9144000" cy="17385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9ED64C-AB0C-4D8E-8A06-0390AEB8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027608-7BCE-46C1-869C-1148F07CA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2AC2EF-422D-467D-9F26-BF83220B7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542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BAFDA2-819E-4051-8844-73CE8B18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76C33EB-1A09-48DF-82E5-8FEB584E3C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D65E44-8159-46A6-BFB9-B6E2B547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35A973-E7C6-490D-AD7F-C7B5F3D9E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C3B109-33F4-4A37-B530-2E7A2CC55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5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211BFF-C461-4854-807A-4B52CF6EA8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83381"/>
            <a:ext cx="2628900" cy="610243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CB90F0-0DBE-4752-8700-E585C241A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83381"/>
            <a:ext cx="7734300" cy="610243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716959-7E9D-4D4E-843A-E316655C5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06CADA-8EC1-4605-9DC3-5B1172F0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603E95-9761-4626-9ADE-EFF78D7B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43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87E969-5428-4D43-80E0-13EEFE3B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0B4F10-C307-491B-B573-8C67A5B5B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7B815E-13CE-4D62-B0A7-E0187EB9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ECF655-35F6-4217-8392-557B60B17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4AD3E-18D0-48E4-A68F-7C5352C1D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48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CE75A-0483-4E36-878D-4C6F7775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95225"/>
            <a:ext cx="10515600" cy="2995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421D69-F066-4323-9C37-A3C74581F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937"/>
            <a:ext cx="10515600" cy="157519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7204DA-4100-4CFE-8180-7AD42E2B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D62E36-8FCC-4EFE-BD74-E181DE0B6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B57549-7B0D-4841-98A6-317380AE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17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E0DF98-D96E-4895-95D8-1E762FF78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DDDD94-0255-4572-B0F6-81DA4612A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6906"/>
            <a:ext cx="5181600" cy="4568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367C1F-D28A-4650-AD63-F8406223E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6906"/>
            <a:ext cx="5181600" cy="45689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343AC3-35DB-4146-852B-2350D4191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20F299-FEB6-4751-9A4A-2778E7E6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2AF8EBA-F09D-4F4B-B647-95620EAFB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3621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86DC7-7A71-4DD7-BF15-7D18ABEEB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83382"/>
            <a:ext cx="10515600" cy="139184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E6D8D5-35F6-476D-8090-B2E7F4F18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765221"/>
            <a:ext cx="5157787" cy="8651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DD4028-A961-44CD-AD96-552A30593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30329"/>
            <a:ext cx="5157787" cy="3868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28F6867-7726-473E-BCB4-0A2882952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65221"/>
            <a:ext cx="5183188" cy="8651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D664A0A-2497-464E-AE29-C5BD563DD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0329"/>
            <a:ext cx="5183188" cy="38688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DB9F98-FBF0-4243-851E-DE319EC0C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85AC13-19A1-43AA-B9B4-23083640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398464-ACBA-4463-9869-0508B96C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714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DD14F-8C1F-49B4-B753-E2D6297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63819F-EBBF-402D-B9E3-367BF3BB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A8EF7D-D6C1-457A-B10F-EBBD8A7B0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53E4AB7-BF8B-469B-A0E6-D026D6381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62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2ACDF18-0665-4AFD-81D1-173C9372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C05AD15-2B70-4535-93EE-EE071ECB4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FD5509-3BB4-4D40-BC38-2D12A1AF8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39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DA05F0-D4D7-47C0-91BE-9C34A534D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80060"/>
            <a:ext cx="3932237" cy="16802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009BDC-EEDF-4E86-B61F-AB05629C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36797"/>
            <a:ext cx="6172200" cy="51173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BD1E3CF-DF4E-478C-A913-7452E7200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160270"/>
            <a:ext cx="3932237" cy="4002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B1F858C-DF79-42AD-94F9-709C35D1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DAA844-C973-4125-AC4F-AF65944F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584841-64FF-4939-A86D-DB4F6056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288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6354AF-C7CE-4FC8-9DD7-8C1B1630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80060"/>
            <a:ext cx="3932237" cy="16802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B533B9C-0545-4544-8045-99FCB0C9A9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36797"/>
            <a:ext cx="6172200" cy="51173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CDE77D-E531-4017-9046-E76FDC88D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160270"/>
            <a:ext cx="3932237" cy="40021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83E2F6A-8BCD-4A24-84BC-D9CE1068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68EE24-9D9A-44FF-AC04-5115B92D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64B9C6-AD66-4A5C-A896-D56D0326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642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4C82BD8-7CA5-4F7F-8269-C6871BCD6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382"/>
            <a:ext cx="10515600" cy="1391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1A3190-63D4-4AC3-9A22-378EB223A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6906"/>
            <a:ext cx="10515600" cy="456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AF60B0-EF50-4D59-86C3-0A027956FF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74168"/>
            <a:ext cx="27432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5F9E6-BC80-4326-928F-ECE05E1C99AB}" type="datetimeFigureOut">
              <a:rPr lang="en-US" smtClean="0"/>
              <a:pPr/>
              <a:t>7/30/2021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74A7B3-6A0E-452F-8C85-D078A396B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74168"/>
            <a:ext cx="41148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28FB52-2CDE-4A1E-9654-123232F3D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74168"/>
            <a:ext cx="2743200" cy="383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FD171-4854-4B57-805F-16BCC0E359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783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590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EA3117F-C863-4303-BF43-E2252D3DB6FE}"/>
              </a:ext>
            </a:extLst>
          </p:cNvPr>
          <p:cNvSpPr/>
          <p:nvPr/>
        </p:nvSpPr>
        <p:spPr>
          <a:xfrm>
            <a:off x="1310640" y="-672084"/>
            <a:ext cx="8991600" cy="10561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A picture containing text, computer, computer, electronics&#10;&#10;Description automatically generated">
            <a:extLst>
              <a:ext uri="{FF2B5EF4-FFF2-40B4-BE49-F238E27FC236}">
                <a16:creationId xmlns:a16="http://schemas.microsoft.com/office/drawing/2014/main" xmlns="" id="{EA0E22DE-5426-401F-BEF6-6084228D8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3870" t="8966" r="15601" b="34943"/>
          <a:stretch>
            <a:fillRect/>
          </a:stretch>
        </p:blipFill>
        <p:spPr>
          <a:xfrm>
            <a:off x="2695905" y="645598"/>
            <a:ext cx="6637283" cy="4039125"/>
          </a:xfrm>
          <a:custGeom>
            <a:avLst/>
            <a:gdLst>
              <a:gd name="connsiteX0" fmla="*/ 0 w 6637283"/>
              <a:gd name="connsiteY0" fmla="*/ 0 h 3846786"/>
              <a:gd name="connsiteX1" fmla="*/ 6637283 w 6637283"/>
              <a:gd name="connsiteY1" fmla="*/ 0 h 3846786"/>
              <a:gd name="connsiteX2" fmla="*/ 6637283 w 6637283"/>
              <a:gd name="connsiteY2" fmla="*/ 3846786 h 3846786"/>
              <a:gd name="connsiteX3" fmla="*/ 0 w 6637283"/>
              <a:gd name="connsiteY3" fmla="*/ 3846786 h 3846786"/>
              <a:gd name="connsiteX4" fmla="*/ 0 w 6637283"/>
              <a:gd name="connsiteY4" fmla="*/ 0 h 384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7283" h="3846786">
                <a:moveTo>
                  <a:pt x="0" y="0"/>
                </a:moveTo>
                <a:lnTo>
                  <a:pt x="6637283" y="0"/>
                </a:lnTo>
                <a:lnTo>
                  <a:pt x="6637283" y="3846786"/>
                </a:lnTo>
                <a:lnTo>
                  <a:pt x="0" y="384678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EAE6AA5-57EC-4354-972C-B6EF303DE23C}"/>
              </a:ext>
            </a:extLst>
          </p:cNvPr>
          <p:cNvSpPr txBox="1"/>
          <p:nvPr/>
        </p:nvSpPr>
        <p:spPr>
          <a:xfrm>
            <a:off x="2699484" y="1264158"/>
            <a:ext cx="66446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50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IN" sz="25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 picture containing text, computer, computer, electronics&#10;&#10;Description automatically generated">
            <a:extLst>
              <a:ext uri="{FF2B5EF4-FFF2-40B4-BE49-F238E27FC236}">
                <a16:creationId xmlns:a16="http://schemas.microsoft.com/office/drawing/2014/main" xmlns="" id="{F77840D3-0876-4F95-AEE0-5B3715397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/>
          </a:stretch>
        </p:blipFill>
        <p:spPr>
          <a:xfrm>
            <a:off x="1390650" y="0"/>
            <a:ext cx="9410700" cy="7200900"/>
          </a:xfrm>
          <a:custGeom>
            <a:avLst/>
            <a:gdLst>
              <a:gd name="connsiteX0" fmla="*/ 0 w 9410700"/>
              <a:gd name="connsiteY0" fmla="*/ 0 h 6858000"/>
              <a:gd name="connsiteX1" fmla="*/ 9410700 w 9410700"/>
              <a:gd name="connsiteY1" fmla="*/ 0 h 6858000"/>
              <a:gd name="connsiteX2" fmla="*/ 9410700 w 9410700"/>
              <a:gd name="connsiteY2" fmla="*/ 6858000 h 6858000"/>
              <a:gd name="connsiteX3" fmla="*/ 0 w 9410700"/>
              <a:gd name="connsiteY3" fmla="*/ 6858000 h 6858000"/>
              <a:gd name="connsiteX4" fmla="*/ 0 w 9410700"/>
              <a:gd name="connsiteY4" fmla="*/ 0 h 6858000"/>
              <a:gd name="connsiteX5" fmla="*/ 1305253 w 9410700"/>
              <a:gd name="connsiteY5" fmla="*/ 614855 h 6858000"/>
              <a:gd name="connsiteX6" fmla="*/ 1305253 w 9410700"/>
              <a:gd name="connsiteY6" fmla="*/ 4461641 h 6858000"/>
              <a:gd name="connsiteX7" fmla="*/ 7942536 w 9410700"/>
              <a:gd name="connsiteY7" fmla="*/ 4461641 h 6858000"/>
              <a:gd name="connsiteX8" fmla="*/ 7942536 w 9410700"/>
              <a:gd name="connsiteY8" fmla="*/ 614855 h 6858000"/>
              <a:gd name="connsiteX9" fmla="*/ 1305253 w 9410700"/>
              <a:gd name="connsiteY9" fmla="*/ 6148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410700" h="6858000">
                <a:moveTo>
                  <a:pt x="0" y="0"/>
                </a:moveTo>
                <a:lnTo>
                  <a:pt x="9410700" y="0"/>
                </a:lnTo>
                <a:lnTo>
                  <a:pt x="94107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05253" y="614855"/>
                </a:moveTo>
                <a:lnTo>
                  <a:pt x="1305253" y="4461641"/>
                </a:lnTo>
                <a:lnTo>
                  <a:pt x="7942536" y="4461641"/>
                </a:lnTo>
                <a:lnTo>
                  <a:pt x="7942536" y="614855"/>
                </a:lnTo>
                <a:lnTo>
                  <a:pt x="1305253" y="614855"/>
                </a:lnTo>
                <a:close/>
              </a:path>
            </a:pathLst>
          </a:custGeom>
        </p:spPr>
      </p:pic>
      <p:sp>
        <p:nvSpPr>
          <p:cNvPr id="12" name="Frame 11">
            <a:extLst>
              <a:ext uri="{FF2B5EF4-FFF2-40B4-BE49-F238E27FC236}">
                <a16:creationId xmlns:a16="http://schemas.microsoft.com/office/drawing/2014/main" xmlns="" id="{A88CCE4B-FD36-4C37-A6B0-6B0A89CD9B90}"/>
              </a:ext>
            </a:extLst>
          </p:cNvPr>
          <p:cNvSpPr/>
          <p:nvPr/>
        </p:nvSpPr>
        <p:spPr>
          <a:xfrm>
            <a:off x="-158311" y="-183194"/>
            <a:ext cx="12350311" cy="7384095"/>
          </a:xfrm>
          <a:prstGeom prst="frame">
            <a:avLst>
              <a:gd name="adj1" fmla="val 329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xmlns="" id="{FA6A8337-BF43-422A-960E-8D6539CD7A81}"/>
              </a:ext>
            </a:extLst>
          </p:cNvPr>
          <p:cNvSpPr/>
          <p:nvPr/>
        </p:nvSpPr>
        <p:spPr>
          <a:xfrm>
            <a:off x="-79930" y="-93729"/>
            <a:ext cx="12180130" cy="7209666"/>
          </a:xfrm>
          <a:prstGeom prst="frame">
            <a:avLst>
              <a:gd name="adj1" fmla="val 915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xmlns="" id="{06DF4840-BAA2-4BE8-8818-826530CEB67B}"/>
              </a:ext>
            </a:extLst>
          </p:cNvPr>
          <p:cNvSpPr/>
          <p:nvPr/>
        </p:nvSpPr>
        <p:spPr>
          <a:xfrm>
            <a:off x="0" y="0"/>
            <a:ext cx="12034260" cy="7054620"/>
          </a:xfrm>
          <a:prstGeom prst="frame">
            <a:avLst>
              <a:gd name="adj1" fmla="val 341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081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1158 L -0.0013 0.535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2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298B04-C187-4F65-8554-F399A0A6FA2A}"/>
              </a:ext>
            </a:extLst>
          </p:cNvPr>
          <p:cNvSpPr txBox="1"/>
          <p:nvPr/>
        </p:nvSpPr>
        <p:spPr>
          <a:xfrm>
            <a:off x="4291782" y="247774"/>
            <a:ext cx="339212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76C44B-3ED6-4475-989C-2AB06AFCB867}"/>
              </a:ext>
            </a:extLst>
          </p:cNvPr>
          <p:cNvGrpSpPr/>
          <p:nvPr/>
        </p:nvGrpSpPr>
        <p:grpSpPr>
          <a:xfrm>
            <a:off x="3778268" y="1562038"/>
            <a:ext cx="4852610" cy="2263316"/>
            <a:chOff x="2155944" y="2003849"/>
            <a:chExt cx="4852610" cy="2155539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F74E6932-AAE5-4575-A5D9-5D0DBE4FFDF2}"/>
                </a:ext>
              </a:extLst>
            </p:cNvPr>
            <p:cNvSpPr txBox="1"/>
            <p:nvPr/>
          </p:nvSpPr>
          <p:spPr>
            <a:xfrm>
              <a:off x="2155944" y="2003849"/>
              <a:ext cx="4806174" cy="967298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৪২৩+১২৩+১২=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EA5FFFF6-B090-4F5F-B53B-788897919765}"/>
                </a:ext>
              </a:extLst>
            </p:cNvPr>
            <p:cNvSpPr txBox="1"/>
            <p:nvPr/>
          </p:nvSpPr>
          <p:spPr>
            <a:xfrm>
              <a:off x="2155944" y="3192090"/>
              <a:ext cx="4852610" cy="967298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rtlCol="0">
              <a:spAutoFit/>
            </a:bodyPr>
            <a:lstStyle/>
            <a:p>
              <a:pPr algn="l"/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২৪৩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+(</a:t>
              </a:r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৯০+১২০</a:t>
              </a:r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0613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298B04-C187-4F65-8554-F399A0A6FA2A}"/>
              </a:ext>
            </a:extLst>
          </p:cNvPr>
          <p:cNvSpPr txBox="1"/>
          <p:nvPr/>
        </p:nvSpPr>
        <p:spPr>
          <a:xfrm>
            <a:off x="4291782" y="247774"/>
            <a:ext cx="3392129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298B04-C187-4F65-8554-F399A0A6FA2A}"/>
              </a:ext>
            </a:extLst>
          </p:cNvPr>
          <p:cNvSpPr txBox="1"/>
          <p:nvPr/>
        </p:nvSpPr>
        <p:spPr>
          <a:xfrm>
            <a:off x="1310185" y="1751326"/>
            <a:ext cx="9403307" cy="3785652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৩৫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চকলেট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সমস্যাটির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6B667B-8B62-4C2F-8A9E-4EA07498419E}"/>
              </a:ext>
            </a:extLst>
          </p:cNvPr>
          <p:cNvSpPr txBox="1"/>
          <p:nvPr/>
        </p:nvSpPr>
        <p:spPr>
          <a:xfrm>
            <a:off x="4489013" y="692441"/>
            <a:ext cx="3126658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E5062C-3EC7-45C6-AFAC-246DAA48AAD6}"/>
              </a:ext>
            </a:extLst>
          </p:cNvPr>
          <p:cNvSpPr txBox="1"/>
          <p:nvPr/>
        </p:nvSpPr>
        <p:spPr>
          <a:xfrm>
            <a:off x="887104" y="2238232"/>
            <a:ext cx="1021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গতমাসে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এইমাসে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৩৫০টি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তেলাপিয়ার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৪৭০টি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কাতলা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কতটি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সমস্যাটি গাণিতিক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সমাধান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1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70745" y="374464"/>
            <a:ext cx="5773004" cy="6640489"/>
            <a:chOff x="3070745" y="374464"/>
            <a:chExt cx="5773004" cy="664048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9D7153E-822F-4BBD-B0A3-A97866797B24}"/>
                </a:ext>
              </a:extLst>
            </p:cNvPr>
            <p:cNvSpPr txBox="1"/>
            <p:nvPr/>
          </p:nvSpPr>
          <p:spPr>
            <a:xfrm flipH="1">
              <a:off x="3070745" y="4385369"/>
              <a:ext cx="5773004" cy="262958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16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 descr="depositphotos_54439009-stock-illustration-leaving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55872" y="374464"/>
              <a:ext cx="3873477" cy="4280085"/>
            </a:xfrm>
            <a:prstGeom prst="rect">
              <a:avLst/>
            </a:prstGeom>
            <a:ln w="57150">
              <a:solidFill>
                <a:schemeClr val="bg2">
                  <a:lumMod val="2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xmlns="" val="37681973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DAE5B01-62A2-4C3D-9D42-F70CCEFA9CAF}"/>
              </a:ext>
            </a:extLst>
          </p:cNvPr>
          <p:cNvSpPr txBox="1"/>
          <p:nvPr/>
        </p:nvSpPr>
        <p:spPr>
          <a:xfrm>
            <a:off x="3288982" y="850107"/>
            <a:ext cx="5783826" cy="4308872"/>
          </a:xfrm>
          <a:prstGeom prst="rect">
            <a:avLst/>
          </a:prstGeom>
          <a:noFill/>
          <a:ln w="38100"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8800" dirty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 smtClean="0">
              <a:ln w="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তুলিকা</a:t>
            </a:r>
            <a:r>
              <a:rPr lang="en-US" sz="5400" dirty="0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5400" dirty="0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তুলি</a:t>
            </a:r>
            <a:endParaRPr lang="en-US" sz="5400" dirty="0" smtClean="0">
              <a:ln w="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n w="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n w="0"/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লালারচক</a:t>
            </a:r>
            <a:r>
              <a:rPr lang="en-US" sz="3600" dirty="0" smtClean="0">
                <a:ln w="0"/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3600" dirty="0">
              <a:ln w="0"/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কুলাউড়া</a:t>
            </a:r>
            <a:r>
              <a:rPr lang="en-US" sz="3600" dirty="0" smtClean="0">
                <a:ln w="0"/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n w="0"/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600" dirty="0" smtClean="0">
                <a:ln w="0"/>
                <a:solidFill>
                  <a:srgbClr val="CC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0"/>
              <a:solidFill>
                <a:srgbClr val="CC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6166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162" y="645081"/>
            <a:ext cx="442912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13A52E-C0E5-4E54-B5A5-401A2F430214}"/>
              </a:ext>
            </a:extLst>
          </p:cNvPr>
          <p:cNvSpPr txBox="1"/>
          <p:nvPr/>
        </p:nvSpPr>
        <p:spPr>
          <a:xfrm>
            <a:off x="1303735" y="1515096"/>
            <a:ext cx="92547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৫</a:t>
            </a: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গ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ংক্রান্ত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ঠঃ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ণিতিক বাক্য ও হিসাবের ধারাবাহিকতা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12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BB0460-C3E0-44AE-99A3-B0A6677F217B}"/>
              </a:ext>
            </a:extLst>
          </p:cNvPr>
          <p:cNvSpPr txBox="1"/>
          <p:nvPr/>
        </p:nvSpPr>
        <p:spPr>
          <a:xfrm>
            <a:off x="4371977" y="435056"/>
            <a:ext cx="2928937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FED654-4252-4081-9580-75FF7076CE3D}"/>
              </a:ext>
            </a:extLst>
          </p:cNvPr>
          <p:cNvSpPr txBox="1"/>
          <p:nvPr/>
        </p:nvSpPr>
        <p:spPr>
          <a:xfrm>
            <a:off x="1371601" y="1492249"/>
            <a:ext cx="10206037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১৪.২.১ যোগ/বিয়োগ ও গুণ/ভাগ সংক্রান্ত তিনস্তর বিশিষ্ট সমস্যার সমাধান করতে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1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BB0460-C3E0-44AE-99A3-B0A6677F217B}"/>
              </a:ext>
            </a:extLst>
          </p:cNvPr>
          <p:cNvSpPr txBox="1"/>
          <p:nvPr/>
        </p:nvSpPr>
        <p:spPr>
          <a:xfrm>
            <a:off x="3152633" y="175749"/>
            <a:ext cx="483066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8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B1DF51D-B39D-4472-B376-549383558110}"/>
              </a:ext>
            </a:extLst>
          </p:cNvPr>
          <p:cNvSpPr txBox="1"/>
          <p:nvPr/>
        </p:nvSpPr>
        <p:spPr>
          <a:xfrm>
            <a:off x="636310" y="1518772"/>
            <a:ext cx="10177461" cy="37856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ফুলবাগানে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৬টি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গাঁদা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৪টি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ফুলবাগানে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3767C5-6372-42A1-BE10-FC0EF5C6BA7E}"/>
              </a:ext>
            </a:extLst>
          </p:cNvPr>
          <p:cNvSpPr txBox="1"/>
          <p:nvPr/>
        </p:nvSpPr>
        <p:spPr>
          <a:xfrm>
            <a:off x="-1" y="406258"/>
            <a:ext cx="1219199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55135CD-3D91-4159-86B9-2DC00EA5D7A6}"/>
              </a:ext>
            </a:extLst>
          </p:cNvPr>
          <p:cNvSpPr txBox="1"/>
          <p:nvPr/>
        </p:nvSpPr>
        <p:spPr>
          <a:xfrm>
            <a:off x="2646760" y="2401425"/>
            <a:ext cx="701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ণিতিক বাক্য ও হিসাবের ধারাবাহিকতা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3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1DF51D-B39D-4472-B376-549383558110}"/>
              </a:ext>
            </a:extLst>
          </p:cNvPr>
          <p:cNvSpPr txBox="1"/>
          <p:nvPr/>
        </p:nvSpPr>
        <p:spPr>
          <a:xfrm>
            <a:off x="1714502" y="345045"/>
            <a:ext cx="10177461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২৩০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ল।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৬০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াকা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সোহেল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তাকাকরল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স্যা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স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6B5A263-D538-4CAE-BD29-87F027F8B9B4}"/>
              </a:ext>
            </a:extLst>
          </p:cNvPr>
          <p:cNvGrpSpPr/>
          <p:nvPr/>
        </p:nvGrpSpPr>
        <p:grpSpPr>
          <a:xfrm>
            <a:off x="4202452" y="2261975"/>
            <a:ext cx="2091623" cy="2987854"/>
            <a:chOff x="3602376" y="2154261"/>
            <a:chExt cx="2091623" cy="284557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A0031083-EDF2-4E6A-BDCB-7BDBB1F91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02376" y="2154261"/>
              <a:ext cx="2091623" cy="173496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985A81C-C891-4ACB-AC23-8EA7080B481E}"/>
                </a:ext>
              </a:extLst>
            </p:cNvPr>
            <p:cNvSpPr txBox="1"/>
            <p:nvPr/>
          </p:nvSpPr>
          <p:spPr>
            <a:xfrm>
              <a:off x="4052203" y="4384283"/>
              <a:ext cx="1641796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২৩০ টাকা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13A9391-3895-4CF8-B008-F18843673DCE}"/>
              </a:ext>
            </a:extLst>
          </p:cNvPr>
          <p:cNvGrpSpPr/>
          <p:nvPr/>
        </p:nvGrpSpPr>
        <p:grpSpPr>
          <a:xfrm>
            <a:off x="6739947" y="2261973"/>
            <a:ext cx="2150209" cy="2987855"/>
            <a:chOff x="6739946" y="2154260"/>
            <a:chExt cx="2150209" cy="28455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4C6EA5D4-9C85-4C74-B2F8-C5EB29B50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39946" y="2154260"/>
              <a:ext cx="2150209" cy="17835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621DE75-6E11-49FF-8E88-882743D88E0E}"/>
                </a:ext>
              </a:extLst>
            </p:cNvPr>
            <p:cNvSpPr txBox="1"/>
            <p:nvPr/>
          </p:nvSpPr>
          <p:spPr>
            <a:xfrm>
              <a:off x="7198530" y="4384283"/>
              <a:ext cx="14269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৬০ টাকা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A1D920B-97AD-4D7C-B622-5C68AFE1D147}"/>
              </a:ext>
            </a:extLst>
          </p:cNvPr>
          <p:cNvGrpSpPr/>
          <p:nvPr/>
        </p:nvGrpSpPr>
        <p:grpSpPr>
          <a:xfrm>
            <a:off x="2483409" y="2878895"/>
            <a:ext cx="1347566" cy="2372923"/>
            <a:chOff x="2211947" y="3184717"/>
            <a:chExt cx="1347566" cy="2259927"/>
          </a:xfrm>
        </p:grpSpPr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xmlns="" id="{0530FE11-FAD2-4012-8C72-B32D03F593CD}"/>
                </a:ext>
              </a:extLst>
            </p:cNvPr>
            <p:cNvSpPr/>
            <p:nvPr/>
          </p:nvSpPr>
          <p:spPr>
            <a:xfrm>
              <a:off x="2211947" y="3184717"/>
              <a:ext cx="1347566" cy="8314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8411CE2-6DCA-40CD-8671-2A358E33A409}"/>
                </a:ext>
              </a:extLst>
            </p:cNvPr>
            <p:cNvSpPr txBox="1"/>
            <p:nvPr/>
          </p:nvSpPr>
          <p:spPr>
            <a:xfrm>
              <a:off x="2249091" y="4829091"/>
              <a:ext cx="101662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কিনল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 descr="screenshot_2015-02-10-12-13-42-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32" y="2070259"/>
            <a:ext cx="2175272" cy="304538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567080" y="2265526"/>
            <a:ext cx="2183643" cy="2986577"/>
            <a:chOff x="9567080" y="2265526"/>
            <a:chExt cx="2183643" cy="2986577"/>
          </a:xfrm>
        </p:grpSpPr>
        <p:pic>
          <p:nvPicPr>
            <p:cNvPr id="17" name="Picture 16" descr="maxresdefault-1-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567080" y="2265526"/>
              <a:ext cx="2183643" cy="1842449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985A81C-C891-4ACB-AC23-8EA7080B481E}"/>
                </a:ext>
              </a:extLst>
            </p:cNvPr>
            <p:cNvSpPr txBox="1"/>
            <p:nvPr/>
          </p:nvSpPr>
          <p:spPr>
            <a:xfrm>
              <a:off x="10031771" y="4605772"/>
              <a:ext cx="13773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০ </a:t>
              </a:r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094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3392732-426C-4F0C-8A72-B142EAE46B4B}"/>
              </a:ext>
            </a:extLst>
          </p:cNvPr>
          <p:cNvGrpSpPr/>
          <p:nvPr/>
        </p:nvGrpSpPr>
        <p:grpSpPr>
          <a:xfrm>
            <a:off x="3195478" y="892971"/>
            <a:ext cx="6694855" cy="1584718"/>
            <a:chOff x="3195478" y="1531750"/>
            <a:chExt cx="6694855" cy="15092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7BDCA87F-62C9-487E-9B34-D1F48FAF2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95478" y="1531750"/>
              <a:ext cx="1812921" cy="150378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D3C76832-C7E7-4B1F-9371-5E6169E44A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94140" y="1531750"/>
              <a:ext cx="1676574" cy="15037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02C231A-4EAE-429F-9E0F-3038B047E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819081" y="1537220"/>
              <a:ext cx="2071252" cy="1503785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4975830-0F1E-4EB9-8BBF-F0A5FABEBA34}"/>
              </a:ext>
            </a:extLst>
          </p:cNvPr>
          <p:cNvSpPr txBox="1"/>
          <p:nvPr/>
        </p:nvSpPr>
        <p:spPr>
          <a:xfrm>
            <a:off x="4429125" y="-83532"/>
            <a:ext cx="36195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াধান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DB389983-DC77-40BD-B868-360BAA7DC05C}"/>
              </a:ext>
            </a:extLst>
          </p:cNvPr>
          <p:cNvGrpSpPr/>
          <p:nvPr/>
        </p:nvGrpSpPr>
        <p:grpSpPr>
          <a:xfrm>
            <a:off x="2593746" y="3140705"/>
            <a:ext cx="2194525" cy="1323439"/>
            <a:chOff x="2593746" y="4330391"/>
            <a:chExt cx="2194525" cy="126041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08D521D-08F6-424C-933C-93A0AD3BA920}"/>
                </a:ext>
              </a:extLst>
            </p:cNvPr>
            <p:cNvSpPr txBox="1"/>
            <p:nvPr/>
          </p:nvSpPr>
          <p:spPr>
            <a:xfrm>
              <a:off x="3782868" y="4737595"/>
              <a:ext cx="10054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৩৩০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CCA58020-62D9-4D4A-B124-18018DBFCBFA}"/>
                </a:ext>
              </a:extLst>
            </p:cNvPr>
            <p:cNvSpPr txBox="1"/>
            <p:nvPr/>
          </p:nvSpPr>
          <p:spPr>
            <a:xfrm>
              <a:off x="2593746" y="4330391"/>
              <a:ext cx="824265" cy="1260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E63B544-155C-4D82-BB4C-BAFE59B48EA5}"/>
              </a:ext>
            </a:extLst>
          </p:cNvPr>
          <p:cNvGrpSpPr/>
          <p:nvPr/>
        </p:nvGrpSpPr>
        <p:grpSpPr>
          <a:xfrm>
            <a:off x="3500487" y="2393980"/>
            <a:ext cx="5856921" cy="646332"/>
            <a:chOff x="3500487" y="3319864"/>
            <a:chExt cx="5856921" cy="61555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6CA2A73D-C4CC-4BAF-A71B-625EEFE282FD}"/>
                </a:ext>
              </a:extLst>
            </p:cNvPr>
            <p:cNvSpPr txBox="1"/>
            <p:nvPr/>
          </p:nvSpPr>
          <p:spPr>
            <a:xfrm>
              <a:off x="3500487" y="3319865"/>
              <a:ext cx="91884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মুরগী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99583A1-9C05-41B2-AC2B-8030521FD98C}"/>
                </a:ext>
              </a:extLst>
            </p:cNvPr>
            <p:cNvSpPr txBox="1"/>
            <p:nvPr/>
          </p:nvSpPr>
          <p:spPr>
            <a:xfrm>
              <a:off x="6055561" y="3319865"/>
              <a:ext cx="75373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ডাল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EF015B07-8C83-4FFB-A4E3-397B42F65B67}"/>
                </a:ext>
              </a:extLst>
            </p:cNvPr>
            <p:cNvSpPr txBox="1"/>
            <p:nvPr/>
          </p:nvSpPr>
          <p:spPr>
            <a:xfrm>
              <a:off x="8352005" y="3319865"/>
              <a:ext cx="10054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সবজি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F2087145-E33E-46B8-B731-68E4032A06AB}"/>
                </a:ext>
              </a:extLst>
            </p:cNvPr>
            <p:cNvSpPr txBox="1"/>
            <p:nvPr/>
          </p:nvSpPr>
          <p:spPr>
            <a:xfrm>
              <a:off x="7395808" y="3319864"/>
              <a:ext cx="7537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9ADFE32-EB6B-4AB3-B048-2AEEA1B3155F}"/>
                </a:ext>
              </a:extLst>
            </p:cNvPr>
            <p:cNvSpPr txBox="1"/>
            <p:nvPr/>
          </p:nvSpPr>
          <p:spPr>
            <a:xfrm>
              <a:off x="4953279" y="3319864"/>
              <a:ext cx="47481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F2240154-A131-4324-9922-551E1F4226C6}"/>
              </a:ext>
            </a:extLst>
          </p:cNvPr>
          <p:cNvGrpSpPr/>
          <p:nvPr/>
        </p:nvGrpSpPr>
        <p:grpSpPr>
          <a:xfrm>
            <a:off x="2566316" y="2560918"/>
            <a:ext cx="6472511" cy="1323439"/>
            <a:chOff x="2566315" y="3778219"/>
            <a:chExt cx="6472511" cy="126041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8654C1D5-73B5-441B-84A1-8F50D688D933}"/>
                </a:ext>
              </a:extLst>
            </p:cNvPr>
            <p:cNvSpPr txBox="1"/>
            <p:nvPr/>
          </p:nvSpPr>
          <p:spPr>
            <a:xfrm>
              <a:off x="3756622" y="4116774"/>
              <a:ext cx="958268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২৩০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84788AE-692A-4200-B57A-B55E0BD2F813}"/>
                </a:ext>
              </a:extLst>
            </p:cNvPr>
            <p:cNvSpPr txBox="1"/>
            <p:nvPr/>
          </p:nvSpPr>
          <p:spPr>
            <a:xfrm>
              <a:off x="5995019" y="4165589"/>
              <a:ext cx="74892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৬০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9B54BAF-6017-4774-BBB8-65869169D133}"/>
                </a:ext>
              </a:extLst>
            </p:cNvPr>
            <p:cNvSpPr txBox="1"/>
            <p:nvPr/>
          </p:nvSpPr>
          <p:spPr>
            <a:xfrm>
              <a:off x="8451806" y="4151876"/>
              <a:ext cx="58702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৪০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E5F0E2B-E954-4F3D-A445-C85D4650C557}"/>
                </a:ext>
              </a:extLst>
            </p:cNvPr>
            <p:cNvSpPr txBox="1"/>
            <p:nvPr/>
          </p:nvSpPr>
          <p:spPr>
            <a:xfrm>
              <a:off x="2566315" y="3778219"/>
              <a:ext cx="824265" cy="1260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8267CB48-D2ED-4212-9216-5687CA1DB0D3}"/>
                </a:ext>
              </a:extLst>
            </p:cNvPr>
            <p:cNvSpPr txBox="1"/>
            <p:nvPr/>
          </p:nvSpPr>
          <p:spPr>
            <a:xfrm>
              <a:off x="5008399" y="4103982"/>
              <a:ext cx="47481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CA7139AB-BE63-49D6-B93B-A111FBDECF93}"/>
                </a:ext>
              </a:extLst>
            </p:cNvPr>
            <p:cNvSpPr txBox="1"/>
            <p:nvPr/>
          </p:nvSpPr>
          <p:spPr>
            <a:xfrm>
              <a:off x="7400946" y="4103982"/>
              <a:ext cx="47481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1E009B8-7B7B-450E-A643-A37FC27AB1E5}"/>
              </a:ext>
            </a:extLst>
          </p:cNvPr>
          <p:cNvSpPr txBox="1"/>
          <p:nvPr/>
        </p:nvSpPr>
        <p:spPr>
          <a:xfrm>
            <a:off x="231207" y="2907982"/>
            <a:ext cx="237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DB389983-DC77-40BD-B868-360BAA7DC05C}"/>
              </a:ext>
            </a:extLst>
          </p:cNvPr>
          <p:cNvGrpSpPr/>
          <p:nvPr/>
        </p:nvGrpSpPr>
        <p:grpSpPr>
          <a:xfrm>
            <a:off x="2746146" y="5629867"/>
            <a:ext cx="1738495" cy="1323439"/>
            <a:chOff x="2593746" y="4520903"/>
            <a:chExt cx="1738495" cy="126041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008D521D-08F6-424C-933C-93A0AD3BA920}"/>
                </a:ext>
              </a:extLst>
            </p:cNvPr>
            <p:cNvSpPr txBox="1"/>
            <p:nvPr/>
          </p:nvSpPr>
          <p:spPr>
            <a:xfrm>
              <a:off x="3368516" y="4900892"/>
              <a:ext cx="96372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৩০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CCA58020-62D9-4D4A-B124-18018DBFCBFA}"/>
                </a:ext>
              </a:extLst>
            </p:cNvPr>
            <p:cNvSpPr txBox="1"/>
            <p:nvPr/>
          </p:nvSpPr>
          <p:spPr>
            <a:xfrm>
              <a:off x="2593746" y="4520903"/>
              <a:ext cx="824265" cy="1260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3E63B544-155C-4D82-BB4C-BAFE59B48EA5}"/>
              </a:ext>
            </a:extLst>
          </p:cNvPr>
          <p:cNvGrpSpPr/>
          <p:nvPr/>
        </p:nvGrpSpPr>
        <p:grpSpPr>
          <a:xfrm>
            <a:off x="3652888" y="4368775"/>
            <a:ext cx="5856921" cy="646332"/>
            <a:chOff x="3500487" y="3319864"/>
            <a:chExt cx="5856921" cy="615554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CA2A73D-C4CC-4BAF-A71B-625EEFE282FD}"/>
                </a:ext>
              </a:extLst>
            </p:cNvPr>
            <p:cNvSpPr txBox="1"/>
            <p:nvPr/>
          </p:nvSpPr>
          <p:spPr>
            <a:xfrm>
              <a:off x="3500487" y="3319865"/>
              <a:ext cx="91884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মুরগী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599583A1-9C05-41B2-AC2B-8030521FD98C}"/>
                </a:ext>
              </a:extLst>
            </p:cNvPr>
            <p:cNvSpPr txBox="1"/>
            <p:nvPr/>
          </p:nvSpPr>
          <p:spPr>
            <a:xfrm>
              <a:off x="6055561" y="3319865"/>
              <a:ext cx="75373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ডাল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EF015B07-8C83-4FFB-A4E3-397B42F65B67}"/>
                </a:ext>
              </a:extLst>
            </p:cNvPr>
            <p:cNvSpPr txBox="1"/>
            <p:nvPr/>
          </p:nvSpPr>
          <p:spPr>
            <a:xfrm>
              <a:off x="8352005" y="3319865"/>
              <a:ext cx="100540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সবজি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2087145-E33E-46B8-B731-68E4032A06AB}"/>
                </a:ext>
              </a:extLst>
            </p:cNvPr>
            <p:cNvSpPr txBox="1"/>
            <p:nvPr/>
          </p:nvSpPr>
          <p:spPr>
            <a:xfrm>
              <a:off x="7395808" y="3319864"/>
              <a:ext cx="753731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19ADFE32-EB6B-4AB3-B048-2AEEA1B3155F}"/>
                </a:ext>
              </a:extLst>
            </p:cNvPr>
            <p:cNvSpPr txBox="1"/>
            <p:nvPr/>
          </p:nvSpPr>
          <p:spPr>
            <a:xfrm>
              <a:off x="4953279" y="3319864"/>
              <a:ext cx="47481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F2240154-A131-4324-9922-551E1F4226C6}"/>
              </a:ext>
            </a:extLst>
          </p:cNvPr>
          <p:cNvGrpSpPr/>
          <p:nvPr/>
        </p:nvGrpSpPr>
        <p:grpSpPr>
          <a:xfrm>
            <a:off x="2718716" y="4850049"/>
            <a:ext cx="6298971" cy="1323439"/>
            <a:chOff x="2566315" y="3778219"/>
            <a:chExt cx="6298971" cy="1260418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654C1D5-73B5-441B-84A1-8F50D688D933}"/>
                </a:ext>
              </a:extLst>
            </p:cNvPr>
            <p:cNvSpPr txBox="1"/>
            <p:nvPr/>
          </p:nvSpPr>
          <p:spPr>
            <a:xfrm>
              <a:off x="3299406" y="4116774"/>
              <a:ext cx="164179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২৩০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C84788AE-692A-4200-B57A-B55E0BD2F813}"/>
                </a:ext>
              </a:extLst>
            </p:cNvPr>
            <p:cNvSpPr txBox="1"/>
            <p:nvPr/>
          </p:nvSpPr>
          <p:spPr>
            <a:xfrm>
              <a:off x="5694982" y="4165589"/>
              <a:ext cx="74892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৬০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9B54BAF-6017-4774-BBB8-65869169D133}"/>
                </a:ext>
              </a:extLst>
            </p:cNvPr>
            <p:cNvSpPr txBox="1"/>
            <p:nvPr/>
          </p:nvSpPr>
          <p:spPr>
            <a:xfrm>
              <a:off x="8166056" y="4151876"/>
              <a:ext cx="69923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bn-BD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৪০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5E5F0E2B-E954-4F3D-A445-C85D4650C557}"/>
                </a:ext>
              </a:extLst>
            </p:cNvPr>
            <p:cNvSpPr txBox="1"/>
            <p:nvPr/>
          </p:nvSpPr>
          <p:spPr>
            <a:xfrm>
              <a:off x="2566315" y="3778219"/>
              <a:ext cx="824265" cy="1260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0" dirty="0">
                  <a:latin typeface="NikoshBAN" panose="02000000000000000000" pitchFamily="2" charset="0"/>
                  <a:cs typeface="NikoshBAN" panose="02000000000000000000" pitchFamily="2" charset="0"/>
                </a:rPr>
                <a:t>=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267CB48-D2ED-4212-9216-5687CA1DB0D3}"/>
                </a:ext>
              </a:extLst>
            </p:cNvPr>
            <p:cNvSpPr txBox="1"/>
            <p:nvPr/>
          </p:nvSpPr>
          <p:spPr>
            <a:xfrm>
              <a:off x="5008399" y="4103982"/>
              <a:ext cx="47481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A7139AB-BE63-49D6-B93B-A111FBDECF93}"/>
                </a:ext>
              </a:extLst>
            </p:cNvPr>
            <p:cNvSpPr txBox="1"/>
            <p:nvPr/>
          </p:nvSpPr>
          <p:spPr>
            <a:xfrm>
              <a:off x="7400946" y="4103982"/>
              <a:ext cx="47481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E009B8-7B7B-450E-A643-A37FC27AB1E5}"/>
              </a:ext>
            </a:extLst>
          </p:cNvPr>
          <p:cNvSpPr txBox="1"/>
          <p:nvPr/>
        </p:nvSpPr>
        <p:spPr>
          <a:xfrm>
            <a:off x="383607" y="5197113"/>
            <a:ext cx="2371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বাক্য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19ADFE32-EB6B-4AB3-B048-2AEEA1B3155F}"/>
              </a:ext>
            </a:extLst>
          </p:cNvPr>
          <p:cNvSpPr txBox="1"/>
          <p:nvPr/>
        </p:nvSpPr>
        <p:spPr>
          <a:xfrm>
            <a:off x="5939381" y="4307428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19ADFE32-EB6B-4AB3-B048-2AEEA1B3155F}"/>
              </a:ext>
            </a:extLst>
          </p:cNvPr>
          <p:cNvSpPr txBox="1"/>
          <p:nvPr/>
        </p:nvSpPr>
        <p:spPr>
          <a:xfrm>
            <a:off x="5661485" y="5220466"/>
            <a:ext cx="3080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19ADFE32-EB6B-4AB3-B048-2AEEA1B3155F}"/>
              </a:ext>
            </a:extLst>
          </p:cNvPr>
          <p:cNvSpPr txBox="1"/>
          <p:nvPr/>
        </p:nvSpPr>
        <p:spPr>
          <a:xfrm>
            <a:off x="9498291" y="4316845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9ADFE32-EB6B-4AB3-B048-2AEEA1B3155F}"/>
              </a:ext>
            </a:extLst>
          </p:cNvPr>
          <p:cNvSpPr txBox="1"/>
          <p:nvPr/>
        </p:nvSpPr>
        <p:spPr>
          <a:xfrm>
            <a:off x="9650691" y="5211057"/>
            <a:ext cx="319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08D521D-08F6-424C-933C-93A0AD3BA920}"/>
              </a:ext>
            </a:extLst>
          </p:cNvPr>
          <p:cNvSpPr txBox="1"/>
          <p:nvPr/>
        </p:nvSpPr>
        <p:spPr>
          <a:xfrm>
            <a:off x="5699293" y="6005158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267CB48-D2ED-4212-9216-5687CA1DB0D3}"/>
              </a:ext>
            </a:extLst>
          </p:cNvPr>
          <p:cNvSpPr txBox="1"/>
          <p:nvPr/>
        </p:nvSpPr>
        <p:spPr>
          <a:xfrm>
            <a:off x="5213184" y="6030324"/>
            <a:ext cx="474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CA58020-62D9-4D4A-B124-18018DBFCBFA}"/>
              </a:ext>
            </a:extLst>
          </p:cNvPr>
          <p:cNvSpPr txBox="1"/>
          <p:nvPr/>
        </p:nvSpPr>
        <p:spPr>
          <a:xfrm>
            <a:off x="2737737" y="6096603"/>
            <a:ext cx="824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008D521D-08F6-424C-933C-93A0AD3BA920}"/>
              </a:ext>
            </a:extLst>
          </p:cNvPr>
          <p:cNvSpPr txBox="1"/>
          <p:nvPr/>
        </p:nvSpPr>
        <p:spPr>
          <a:xfrm>
            <a:off x="3520916" y="6506829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৩৩০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1E009B8-7B7B-450E-A643-A37FC27AB1E5}"/>
              </a:ext>
            </a:extLst>
          </p:cNvPr>
          <p:cNvSpPr txBox="1"/>
          <p:nvPr/>
        </p:nvSpPr>
        <p:spPr>
          <a:xfrm>
            <a:off x="249143" y="4435134"/>
            <a:ext cx="283471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08D521D-08F6-424C-933C-93A0AD3BA920}"/>
              </a:ext>
            </a:extLst>
          </p:cNvPr>
          <p:cNvSpPr txBox="1"/>
          <p:nvPr/>
        </p:nvSpPr>
        <p:spPr>
          <a:xfrm>
            <a:off x="7502500" y="6559213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08D521D-08F6-424C-933C-93A0AD3BA920}"/>
              </a:ext>
            </a:extLst>
          </p:cNvPr>
          <p:cNvSpPr txBox="1"/>
          <p:nvPr/>
        </p:nvSpPr>
        <p:spPr>
          <a:xfrm>
            <a:off x="7597735" y="3782688"/>
            <a:ext cx="1795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৩৩০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9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100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100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100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1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6" grpId="1"/>
      <p:bldP spid="57" grpId="0" animBg="1"/>
      <p:bldP spid="58" grpId="0"/>
      <p:bldP spid="58" grpId="1"/>
      <p:bldP spid="60" grpId="0"/>
      <p:bldP spid="6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006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D0847F8-E874-48CC-92C9-EC72F4E0066D}"/>
              </a:ext>
            </a:extLst>
          </p:cNvPr>
          <p:cNvGrpSpPr/>
          <p:nvPr/>
        </p:nvGrpSpPr>
        <p:grpSpPr>
          <a:xfrm>
            <a:off x="1228726" y="172325"/>
            <a:ext cx="9972675" cy="6218474"/>
            <a:chOff x="1228725" y="164119"/>
            <a:chExt cx="9972675" cy="592235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61F435C1-A277-4166-85B3-46AD32242311}"/>
                </a:ext>
              </a:extLst>
            </p:cNvPr>
            <p:cNvSpPr/>
            <p:nvPr/>
          </p:nvSpPr>
          <p:spPr>
            <a:xfrm>
              <a:off x="1228725" y="300038"/>
              <a:ext cx="9972675" cy="5786437"/>
            </a:xfrm>
            <a:prstGeom prst="round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76D99D6-C057-4B96-9BD2-EE95A4C85FE7}"/>
                </a:ext>
              </a:extLst>
            </p:cNvPr>
            <p:cNvSpPr txBox="1"/>
            <p:nvPr/>
          </p:nvSpPr>
          <p:spPr>
            <a:xfrm>
              <a:off x="3289231" y="164119"/>
              <a:ext cx="5883344" cy="791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ব্ল্যাকবোর্ড ব্যবহার</a:t>
              </a:r>
              <a:endParaRPr lang="en-US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128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327</Words>
  <Application>Microsoft Office PowerPoint</Application>
  <PresentationFormat>Custom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212</cp:revision>
  <dcterms:created xsi:type="dcterms:W3CDTF">2020-01-26T07:04:49Z</dcterms:created>
  <dcterms:modified xsi:type="dcterms:W3CDTF">2021-07-30T18:15:26Z</dcterms:modified>
</cp:coreProperties>
</file>