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76" r:id="rId7"/>
    <p:sldId id="285" r:id="rId8"/>
    <p:sldId id="280" r:id="rId9"/>
    <p:sldId id="300" r:id="rId10"/>
    <p:sldId id="286" r:id="rId11"/>
    <p:sldId id="287" r:id="rId12"/>
    <p:sldId id="271" r:id="rId13"/>
    <p:sldId id="288" r:id="rId14"/>
    <p:sldId id="302" r:id="rId15"/>
    <p:sldId id="303" r:id="rId16"/>
    <p:sldId id="301" r:id="rId17"/>
    <p:sldId id="269" r:id="rId18"/>
    <p:sldId id="298" r:id="rId19"/>
    <p:sldId id="281" r:id="rId20"/>
    <p:sldId id="26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64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6571E-1D1C-4EC7-9144-787180DA8AAF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10FAA-BD8B-4D59-B922-83207012E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9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D4C59-8720-46A1-81AB-1670C470158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9F5FD-3B97-454B-B990-D2E1A2D09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F5FD-3B97-454B-B990-D2E1A2D09D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F5FD-3B97-454B-B990-D2E1A2D09D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2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5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9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46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5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6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6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8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3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40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22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52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84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47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70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61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00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3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87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72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0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07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4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39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59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5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12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7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7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2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73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60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45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17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7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8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8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9997-E549-479C-B366-EBB34FA4ECBE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F5B53-8C3B-4F40-8040-FA0856CB7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2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3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BA80-605D-40BF-85BB-6159BED573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CF9C-548F-4B27-AF92-8132840CA2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" y="-77933"/>
            <a:ext cx="92963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8" y="-228600"/>
            <a:ext cx="7979734" cy="708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89538" y="1145107"/>
            <a:ext cx="8683788" cy="45089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7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679" y="6161445"/>
            <a:ext cx="8921033" cy="646331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লাউতলী ডাঃ রশীদ আহমেদ উচ্চ বিদ্যালয় ও কলেজে সবাইকে 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955" y="1117398"/>
            <a:ext cx="8658140" cy="45089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287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266" y="1172816"/>
            <a:ext cx="8658140" cy="45089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28700" b="1" cap="none" spc="0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664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280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FIFO</a:t>
            </a:r>
            <a:r>
              <a:rPr lang="en-US" sz="280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dirty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889687"/>
              </p:ext>
            </p:extLst>
          </p:nvPr>
        </p:nvGraphicFramePr>
        <p:xfrm>
          <a:off x="304800" y="1143000"/>
          <a:ext cx="868680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7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52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</a:t>
                      </a:r>
                    </a:p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</a:t>
                      </a:r>
                    </a:p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৩৭৪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-১৪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২৯৪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২৯৪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-২৭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৪২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-৩০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ঘাটতি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৩১৫</a:t>
                      </a:r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122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dirty="0" err="1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2800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dirty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320197"/>
              </p:ext>
            </p:extLst>
          </p:nvPr>
        </p:nvGraphicFramePr>
        <p:xfrm>
          <a:off x="304800" y="1143000"/>
          <a:ext cx="868680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7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52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¶</a:t>
                      </a:r>
                      <a:r>
                        <a:rPr lang="bn-IN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৭১</a:t>
                      </a:r>
                      <a:endParaRPr lang="en-US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৭২৫০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¶</a:t>
                      </a:r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৭১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৬৬২৭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¶</a:t>
                      </a:r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৭১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৬২৩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-১৪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২৯৪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¶</a:t>
                      </a:r>
                      <a:r>
                        <a:rPr lang="bn-IN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৩৫৬৩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-২৭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¶</a:t>
                      </a:r>
                      <a:r>
                        <a:rPr lang="bn-IN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৩১৪৪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¶</a:t>
                      </a:r>
                      <a:r>
                        <a:rPr lang="bn-IN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৪১৯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-৩০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ঘাটতি</a:t>
                      </a:r>
                      <a:endParaRPr lang="en-US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¶</a:t>
                      </a:r>
                      <a:r>
                        <a:rPr lang="bn-IN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 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¶</a:t>
                      </a:r>
                      <a:r>
                        <a:rPr lang="bn-IN" sz="16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৩১৪</a:t>
                      </a:r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7647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bn-IN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28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LIFO</a:t>
            </a:r>
            <a:r>
              <a:rPr lang="en-US" sz="28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dirty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002623"/>
              </p:ext>
            </p:extLst>
          </p:nvPr>
        </p:nvGraphicFramePr>
        <p:xfrm>
          <a:off x="304800" y="1143000"/>
          <a:ext cx="868680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7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52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২০২১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</a:t>
                      </a:r>
                    </a:p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৪৪০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২২৮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৫৭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-১৪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২৯৪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৫৭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২৯৪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-২৭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  <a:p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২৯৪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জুলাই </a:t>
                      </a:r>
                      <a:r>
                        <a:rPr lang="en-US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-৩০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ঘাটতি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২৮৫</a:t>
                      </a:r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38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49362"/>
          </a:xfrm>
          <a:solidFill>
            <a:srgbClr val="002060"/>
          </a:solidFill>
        </p:spPr>
        <p:txBody>
          <a:bodyPr/>
          <a:lstStyle/>
          <a:p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6"/>
            <a:ext cx="88392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ইস্যুর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হিসাবভূক্তি</a:t>
            </a: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3231"/>
              </p:ext>
            </p:extLst>
          </p:nvPr>
        </p:nvGraphicFramePr>
        <p:xfrm>
          <a:off x="762000" y="2247900"/>
          <a:ext cx="6324600" cy="263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  <a:p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  <a:p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1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17722"/>
            <a:ext cx="1569661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লাউতলী ডাঃ রশীদ আহমেদ উ/বি ও কলেজ </a:t>
            </a:r>
            <a:endParaRPr lang="en-US" sz="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2899" y="5934670"/>
            <a:ext cx="9329798" cy="892552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2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লাউতলী ডাঃ রশীদ আহমেদ উ/বি ও কলেজ </a:t>
            </a:r>
            <a:endParaRPr lang="en-US" sz="52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0"/>
            <a:ext cx="4572000" cy="14465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46550"/>
            <a:ext cx="9144000" cy="452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লিমিটেডের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২০২১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২০২১খ্রীঃ</a:t>
            </a:r>
          </a:p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     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১৯.০০ 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৪  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১৮.০০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৭      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২৯০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১৪ 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১৫০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২০.০০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-২৭     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</a:p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৩০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89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614625"/>
              </p:ext>
            </p:extLst>
          </p:nvPr>
        </p:nvGraphicFramePr>
        <p:xfrm>
          <a:off x="152400" y="1142999"/>
          <a:ext cx="8762999" cy="5522706"/>
        </p:xfrm>
        <a:graphic>
          <a:graphicData uri="http://schemas.openxmlformats.org/drawingml/2006/table">
            <a:tbl>
              <a:tblPr firstRow="1" bandRow="1"/>
              <a:tblGrid>
                <a:gridCol w="142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4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48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ঘাটতির</a:t>
                      </a:r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টাকায়</a:t>
                      </a:r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নির্ণয়</a:t>
                      </a:r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48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আগে</a:t>
                      </a:r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আসে</a:t>
                      </a:r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আগে</a:t>
                      </a:r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পদ্ধতিতে</a:t>
                      </a:r>
                      <a:r>
                        <a:rPr lang="en-US" sz="48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8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48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40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FIFO</a:t>
                      </a:r>
                      <a:r>
                        <a:rPr lang="en-US" sz="48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পদ্ধতিতে</a:t>
                      </a:r>
                      <a:r>
                        <a:rPr lang="en-US" sz="48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</a:t>
                      </a:r>
                      <a:r>
                        <a:rPr lang="en-US" sz="48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খতিয়ান</a:t>
                      </a:r>
                      <a:r>
                        <a:rPr lang="en-US" sz="48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</a:t>
                      </a:r>
                      <a:r>
                        <a:rPr lang="en-US" sz="48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4800" baseline="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48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ভারযুক্ত</a:t>
                      </a:r>
                      <a:r>
                        <a:rPr lang="en-US" sz="48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</a:t>
                      </a:r>
                      <a:r>
                        <a:rPr lang="en-US" sz="48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পদ্ধতিতে</a:t>
                      </a:r>
                      <a:r>
                        <a:rPr lang="en-US" sz="48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</a:t>
                      </a:r>
                      <a:r>
                        <a:rPr lang="en-US" sz="4800" baseline="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খতিয়ান</a:t>
                      </a:r>
                      <a:r>
                        <a:rPr lang="en-US" sz="4800" baseline="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</a:t>
                      </a:r>
                      <a:r>
                        <a:rPr lang="en-US" sz="4800" baseline="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4800" baseline="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8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228600"/>
            <a:ext cx="3664786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50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9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মাদককে</a:t>
            </a:r>
            <a:r>
              <a:rPr lang="en-US" sz="9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9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9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2450" cy="435133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3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গড়ি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6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"/>
            <a:ext cx="807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এপর্যন্তই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7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33627" y="-464024"/>
            <a:ext cx="6095171" cy="2387541"/>
          </a:xfrm>
        </p:spPr>
        <p:txBody>
          <a:bodyPr/>
          <a:lstStyle/>
          <a:p>
            <a:r>
              <a:rPr lang="en-US">
                <a:latin typeface="SutonnyMJ" pitchFamily="2" charset="0"/>
              </a:rPr>
              <a:t>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" y="1690691"/>
            <a:ext cx="2617942" cy="476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61" y="1690691"/>
            <a:ext cx="5765195" cy="476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48019" y="477672"/>
            <a:ext cx="8383137" cy="12130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mevB‡K</a:t>
            </a:r>
            <a:r>
              <a:rPr lang="en-US" sz="96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9600" b="1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ab¨ev</a:t>
            </a:r>
            <a:r>
              <a:rPr lang="en-US" sz="96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`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56168"/>
            <a:ext cx="3505200" cy="42459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117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0"/>
            <a:ext cx="374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3574" y="0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8859" y="3818018"/>
            <a:ext cx="7236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মোহাম্মদ আফজল আলম চৌধুরী 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2295" y="4779754"/>
            <a:ext cx="4849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সহকারী অধ্যাপক (হিসাববিজ্ঞান)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056" y="5551813"/>
            <a:ext cx="7733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লাউতলী ডাঃ রশীদ আহমেদ উচ্চ বিদ্যালয় ও কলেজ 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6845" y="614242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ফরিদগঞ্জ, চাঁদপুর </a:t>
            </a:r>
            <a:endParaRPr lang="en-US" sz="32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82" y="1158437"/>
            <a:ext cx="1905000" cy="243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5502897"/>
            <a:ext cx="5751738" cy="1463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7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9"/>
            <a:ext cx="9144000" cy="132556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সচেতনতায়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701"/>
            <a:ext cx="9144000" cy="55542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10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678931" cy="4876800"/>
          </a:xfrm>
        </p:spPr>
      </p:pic>
    </p:spTree>
    <p:extLst>
      <p:ext uri="{BB962C8B-B14F-4D97-AF65-F5344CB8AC3E}">
        <p14:creationId xmlns:p14="http://schemas.microsoft.com/office/powerpoint/2010/main" val="1698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78867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উচ্চমাধ্যমিক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" y="3429000"/>
            <a:ext cx="9144000" cy="327977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হিসাবরক্ষণ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Store Ledger</a:t>
            </a:r>
          </a:p>
          <a:p>
            <a:pPr marL="0" indent="0" algn="ctr">
              <a:buNone/>
            </a:pP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4978" y="533400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54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762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4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9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220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1"/>
            <a:ext cx="8915400" cy="5333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উদ্দীপকঃ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আনোয়ার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লিমিটেডের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২০২১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২০২১খ্রীঃ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   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১৫০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১৯.০০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৪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২০০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২২.০০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৭   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৩২০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১৪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১৪০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২১.০০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২৭   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৩০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সমাপনী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5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616012"/>
              </p:ext>
            </p:extLst>
          </p:nvPr>
        </p:nvGraphicFramePr>
        <p:xfrm>
          <a:off x="152400" y="1142999"/>
          <a:ext cx="8762999" cy="5469454"/>
        </p:xfrm>
        <a:graphic>
          <a:graphicData uri="http://schemas.openxmlformats.org/drawingml/2006/table">
            <a:tbl>
              <a:tblPr firstRow="1" bandRow="1"/>
              <a:tblGrid>
                <a:gridCol w="142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3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4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ঘাটতির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এককের </a:t>
                      </a:r>
                      <a:r>
                        <a:rPr lang="en-US" sz="4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4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নির্ণয়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FIFO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পদ্ধতিতে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খতিয়ান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ভারযুক্ত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গড়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পদ্ধতিতে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খতিয়ান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4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ঘ.</a:t>
                      </a:r>
                    </a:p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LIFO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পদ্ধতিতে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খতিয়ান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</a:t>
                      </a:r>
                      <a:r>
                        <a:rPr lang="en-US" sz="4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4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228600"/>
            <a:ext cx="3664786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করণীয়ঃ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3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2899" y="5934670"/>
            <a:ext cx="9329798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লাউতলী ডাঃ রশীদ আহমেদ উ/বি ও কলেজ </a:t>
            </a:r>
            <a:endParaRPr lang="en-US" sz="5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7196"/>
            <a:ext cx="8305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82719"/>
            <a:ext cx="8991600" cy="470898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উদ্বৃত্ত+ক্রয়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(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৫০+২০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+১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০)-(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২০+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৫০) = 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৭০= 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২০-১৫ (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উদ্বৃত্ত) =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44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.1|11.1|1.4|10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3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7|1.3|2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|2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22.9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379.9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379.9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379.9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2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833</Words>
  <Application>Microsoft Office PowerPoint</Application>
  <PresentationFormat>On-screen Show (4:3)</PresentationFormat>
  <Paragraphs>299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করোনা ভাইরাস সচেতনতায় আমাদের করণীয়ঃ   </vt:lpstr>
      <vt:lpstr>ঘর হতে বের হলে অবশ্যই মাস্ক পড়তে হবে</vt:lpstr>
      <vt:lpstr>উচ্চমাধ্যমিক হিসাববিজ্ঞান ২য় পত্র</vt:lpstr>
      <vt:lpstr>শিখনফলঃ</vt:lpstr>
      <vt:lpstr>উদ্দীপকঃ আনোয়ার লিমিটেডের ২০২১ সালের জুলাই মাসের ক্রয় ও ইস্যু নিম্নরূপঃ</vt:lpstr>
      <vt:lpstr>PowerPoint Presentation</vt:lpstr>
      <vt:lpstr>PowerPoint Presentation</vt:lpstr>
      <vt:lpstr>(খ) মাল খতিয়ান FIFO পদ্ধতি</vt:lpstr>
      <vt:lpstr>(খ) মাল খতিয়ান ভার প্রদত্ত গড় পদ্ধতি</vt:lpstr>
      <vt:lpstr>(গ) মাল খতিয়ান LIFO পদ্ধতি</vt:lpstr>
      <vt:lpstr>মূল্যায়ণঃ</vt:lpstr>
      <vt:lpstr>PowerPoint Presentation</vt:lpstr>
      <vt:lpstr>PowerPoint Presentation</vt:lpstr>
      <vt:lpstr>মাদককে না বলি</vt:lpstr>
      <vt:lpstr>PowerPoint Presentation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Chowdhury</dc:creator>
  <cp:lastModifiedBy>DeLL</cp:lastModifiedBy>
  <cp:revision>62</cp:revision>
  <dcterms:created xsi:type="dcterms:W3CDTF">2018-10-12T23:45:20Z</dcterms:created>
  <dcterms:modified xsi:type="dcterms:W3CDTF">2021-07-31T16:21:10Z</dcterms:modified>
</cp:coreProperties>
</file>