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411" r:id="rId2"/>
    <p:sldId id="490" r:id="rId3"/>
    <p:sldId id="427" r:id="rId4"/>
    <p:sldId id="428" r:id="rId5"/>
    <p:sldId id="544" r:id="rId6"/>
    <p:sldId id="543" r:id="rId7"/>
    <p:sldId id="511" r:id="rId8"/>
    <p:sldId id="471" r:id="rId9"/>
    <p:sldId id="515" r:id="rId10"/>
    <p:sldId id="513" r:id="rId11"/>
    <p:sldId id="516" r:id="rId12"/>
    <p:sldId id="539" r:id="rId13"/>
    <p:sldId id="540" r:id="rId14"/>
    <p:sldId id="519" r:id="rId15"/>
    <p:sldId id="541" r:id="rId16"/>
    <p:sldId id="520" r:id="rId17"/>
    <p:sldId id="521" r:id="rId18"/>
    <p:sldId id="522" r:id="rId19"/>
    <p:sldId id="523" r:id="rId20"/>
    <p:sldId id="546" r:id="rId21"/>
    <p:sldId id="524" r:id="rId22"/>
    <p:sldId id="525" r:id="rId23"/>
    <p:sldId id="526" r:id="rId24"/>
    <p:sldId id="527" r:id="rId25"/>
    <p:sldId id="528" r:id="rId26"/>
    <p:sldId id="529" r:id="rId27"/>
    <p:sldId id="530" r:id="rId28"/>
    <p:sldId id="531" r:id="rId29"/>
    <p:sldId id="532" r:id="rId30"/>
    <p:sldId id="533" r:id="rId31"/>
    <p:sldId id="534" r:id="rId32"/>
    <p:sldId id="535" r:id="rId33"/>
    <p:sldId id="536" r:id="rId34"/>
    <p:sldId id="537" r:id="rId35"/>
    <p:sldId id="538" r:id="rId36"/>
    <p:sldId id="545" r:id="rId37"/>
    <p:sldId id="447" r:id="rId38"/>
    <p:sldId id="448" r:id="rId39"/>
    <p:sldId id="293" r:id="rId40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08"/>
    <a:srgbClr val="1919E5"/>
    <a:srgbClr val="989102"/>
    <a:srgbClr val="16B3C8"/>
    <a:srgbClr val="0C626E"/>
    <a:srgbClr val="8B0F70"/>
    <a:srgbClr val="D62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62" y="72"/>
      </p:cViewPr>
      <p:guideLst>
        <p:guide orient="horz" pos="2160"/>
        <p:guide pos="3200"/>
        <p:guide orient="horz"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B7F5D-1A99-4FD2-861F-ACD0D3F833BF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8833B-54E2-47CC-ABBB-0030F898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990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101599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1015990" rtl="0" eaLnBrk="1" latinLnBrk="0" hangingPunct="1">
        <a:spcBef>
          <a:spcPct val="20000"/>
        </a:spcBef>
        <a:buFont typeface="Arial" pitchFamily="34" charset="0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spcBef>
          <a:spcPct val="20000"/>
        </a:spcBef>
        <a:buFont typeface="Arial" pitchFamily="34" charset="0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spcBef>
          <a:spcPct val="20000"/>
        </a:spcBef>
        <a:buFont typeface="Arial" pitchFamily="34" charset="0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mafizuldmc@gmail.com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27000" y="127003"/>
            <a:ext cx="9969500" cy="5692089"/>
            <a:chOff x="-21709" y="-17734"/>
            <a:chExt cx="9192073" cy="703650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  <p:sp>
        <p:nvSpPr>
          <p:cNvPr id="9" name="Rectangle 8"/>
          <p:cNvSpPr/>
          <p:nvPr/>
        </p:nvSpPr>
        <p:spPr>
          <a:xfrm>
            <a:off x="254000" y="254000"/>
            <a:ext cx="9652000" cy="5285656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61372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02825" y="430955"/>
            <a:ext cx="8215775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600" y="2628900"/>
            <a:ext cx="4724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উদ্দেশ্যপদ-বিধেয়পদ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600" y="3771900"/>
            <a:ext cx="4724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বিধেয়পদ-বিধেয়পদ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2400" y="2628900"/>
            <a:ext cx="4699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উদ্দেশ্যপদ-উদ্দেশ্যপদ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2400" y="3771900"/>
            <a:ext cx="4699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বিধেয়পদ-উদ্দেশ্যপদ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02825" y="430955"/>
            <a:ext cx="8215775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অবস্থানকে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600" y="2628900"/>
            <a:ext cx="4724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8600" y="2628900"/>
            <a:ext cx="4622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19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965200" y="483530"/>
            <a:ext cx="8128000" cy="1128889"/>
          </a:xfrm>
          <a:prstGeom prst="cloud">
            <a:avLst/>
          </a:prstGeom>
          <a:solidFill>
            <a:srgbClr val="3A24BE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333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33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7333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8001" y="2400300"/>
            <a:ext cx="3386667" cy="183444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333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4600" y="1954389"/>
            <a:ext cx="5660981" cy="3050822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r>
              <a:rPr lang="en-US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27000" y="92364"/>
            <a:ext cx="9969500" cy="5692090"/>
            <a:chOff x="-21709" y="-17734"/>
            <a:chExt cx="9192073" cy="703650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769"/>
              <a:chOff x="0" y="0"/>
              <a:chExt cx="9144000" cy="701876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4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14359037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762001" y="317500"/>
            <a:ext cx="3132667" cy="5080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Snip Single Corner Rectangle 10"/>
          <p:cNvSpPr/>
          <p:nvPr/>
        </p:nvSpPr>
        <p:spPr>
          <a:xfrm>
            <a:off x="4052455" y="740833"/>
            <a:ext cx="2636213" cy="4303889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6-Point Star 14"/>
          <p:cNvSpPr/>
          <p:nvPr/>
        </p:nvSpPr>
        <p:spPr>
          <a:xfrm rot="10800000" flipV="1">
            <a:off x="2497341" y="280537"/>
            <a:ext cx="5638801" cy="1522142"/>
          </a:xfrm>
          <a:prstGeom prst="star6">
            <a:avLst>
              <a:gd name="adj" fmla="val 35712"/>
              <a:gd name="hf" fmla="val 115470"/>
            </a:avLst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333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33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7333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5201" y="1914877"/>
            <a:ext cx="7920181" cy="8466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600" y="3034998"/>
            <a:ext cx="9448801" cy="84666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8" name="Group 11"/>
          <p:cNvGrpSpPr/>
          <p:nvPr/>
        </p:nvGrpSpPr>
        <p:grpSpPr>
          <a:xfrm>
            <a:off x="127000" y="92364"/>
            <a:ext cx="9969500" cy="5692090"/>
            <a:chOff x="-21709" y="-17734"/>
            <a:chExt cx="9192073" cy="703650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769"/>
              <a:chOff x="0" y="0"/>
              <a:chExt cx="9144000" cy="701876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514600" y="6673334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34636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191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0400" y="1790700"/>
            <a:ext cx="86868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দুটিতে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ধারণ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1684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0400" y="647700"/>
            <a:ext cx="86106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এরিস্টটল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প্রতিকী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1000" y="2705100"/>
            <a:ext cx="25146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1000" y="3619500"/>
            <a:ext cx="25146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1000" y="4533900"/>
            <a:ext cx="25146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6966" y="2705100"/>
            <a:ext cx="122663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P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6966" y="3619500"/>
            <a:ext cx="122663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S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6966" y="4533900"/>
            <a:ext cx="122663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39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9400" y="342900"/>
            <a:ext cx="9601200" cy="489364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2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মধ্যপদটি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আশ্রয়বাক্যেরও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2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021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422400" y="1822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2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22400" y="2432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1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32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14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322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14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322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994400" y="1822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94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994400" y="2432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13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04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134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042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134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2042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1422400" y="45778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22400" y="4044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422400" y="5187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414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6322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414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6322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414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6322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5994400" y="45778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994400" y="4044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994400" y="5187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134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2042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6134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2042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134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2042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102" name="Straight Connector 101"/>
          <p:cNvCxnSpPr>
            <a:stCxn id="26" idx="3"/>
            <a:endCxn id="32" idx="1"/>
          </p:cNvCxnSpPr>
          <p:nvPr/>
        </p:nvCxnSpPr>
        <p:spPr>
          <a:xfrm>
            <a:off x="1422400" y="1289566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6" idx="1"/>
            <a:endCxn id="97" idx="3"/>
          </p:cNvCxnSpPr>
          <p:nvPr/>
        </p:nvCxnSpPr>
        <p:spPr>
          <a:xfrm flipH="1">
            <a:off x="5994400" y="4044434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46" idx="1"/>
            <a:endCxn id="48" idx="1"/>
          </p:cNvCxnSpPr>
          <p:nvPr/>
        </p:nvCxnSpPr>
        <p:spPr>
          <a:xfrm>
            <a:off x="8204200" y="1289566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6" idx="3"/>
            <a:endCxn id="88" idx="3"/>
          </p:cNvCxnSpPr>
          <p:nvPr/>
        </p:nvCxnSpPr>
        <p:spPr>
          <a:xfrm>
            <a:off x="1422400" y="4044434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08000" y="266700"/>
            <a:ext cx="390720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উদ্দেশ্যপদ-বিধেয়পদ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8000" y="2773859"/>
            <a:ext cx="390720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latin typeface="NikoshBAN" pitchFamily="2" charset="0"/>
                <a:cs typeface="NikoshBAN" pitchFamily="2" charset="0"/>
              </a:rPr>
              <a:t>উদ্দেশ্যপদ-উদ্দেশ্যপদ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84800" y="266700"/>
            <a:ext cx="3886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বিধেয়পদ-বিধেয়পদ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84800" y="2773859"/>
            <a:ext cx="3886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বিধেয়পদ-উদ্দেশ্যপদ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5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1" grpId="0"/>
      <p:bldP spid="32" grpId="0"/>
      <p:bldP spid="33" grpId="0"/>
      <p:bldP spid="34" grpId="0"/>
      <p:bldP spid="45" grpId="0"/>
      <p:bldP spid="46" grpId="0"/>
      <p:bldP spid="47" grpId="0"/>
      <p:bldP spid="48" grpId="0"/>
      <p:bldP spid="49" grpId="0"/>
      <p:bldP spid="50" grpId="0"/>
      <p:bldP spid="86" grpId="0"/>
      <p:bldP spid="87" grpId="0"/>
      <p:bldP spid="88" grpId="0"/>
      <p:bldP spid="89" grpId="0"/>
      <p:bldP spid="90" grpId="0"/>
      <p:bldP spid="91" grpId="0"/>
      <p:bldP spid="95" grpId="0"/>
      <p:bldP spid="96" grpId="0"/>
      <p:bldP spid="97" grpId="0"/>
      <p:bldP spid="98" grpId="0"/>
      <p:bldP spid="99" grpId="0"/>
      <p:bldP spid="100" grpId="0"/>
      <p:bldP spid="51" grpId="0" animBg="1"/>
      <p:bldP spid="52" grpId="0" animBg="1"/>
      <p:bldP spid="53" grpId="0" animBg="1"/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চারটি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5400" y="1638301"/>
            <a:ext cx="42672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400" y="2552701"/>
            <a:ext cx="42672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5400" y="3467101"/>
            <a:ext cx="42672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5400" y="4381501"/>
            <a:ext cx="42672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041400" y="381000"/>
            <a:ext cx="8153400" cy="4610100"/>
          </a:xfrm>
          <a:prstGeom prst="frame">
            <a:avLst>
              <a:gd name="adj1" fmla="val 6474"/>
            </a:avLst>
          </a:prstGeom>
          <a:solidFill>
            <a:srgbClr val="FCFC08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2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27000" y="92364"/>
            <a:ext cx="9969500" cy="5691961"/>
            <a:chOff x="-21709" y="-17734"/>
            <a:chExt cx="9192073" cy="703634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610"/>
              <a:chOff x="0" y="0"/>
              <a:chExt cx="9144000" cy="701861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5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4"/>
                <a:ext cx="3962401" cy="3452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5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4000" y="254001"/>
            <a:ext cx="9652000" cy="5207000"/>
            <a:chOff x="304800" y="304801"/>
            <a:chExt cx="11582399" cy="62484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304801"/>
              <a:ext cx="11582399" cy="6248400"/>
            </a:xfrm>
            <a:prstGeom prst="rect">
              <a:avLst/>
            </a:prstGeom>
          </p:spPr>
        </p:pic>
        <p:sp>
          <p:nvSpPr>
            <p:cNvPr id="2" name="Rounded Rectangle 1"/>
            <p:cNvSpPr/>
            <p:nvPr/>
          </p:nvSpPr>
          <p:spPr>
            <a:xfrm>
              <a:off x="5867400" y="533400"/>
              <a:ext cx="2971800" cy="1144123"/>
            </a:xfrm>
            <a:prstGeom prst="roundRect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66" dirty="0" err="1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প্রীতি</a:t>
              </a:r>
              <a:endPara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20200" y="533400"/>
              <a:ext cx="1752600" cy="1144123"/>
            </a:xfrm>
            <a:prstGeom prst="roundRect">
              <a:avLst/>
            </a:pr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66" dirty="0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137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647700"/>
            <a:ext cx="42672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600" y="2247900"/>
            <a:ext cx="906780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71492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032000" y="1485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2000" y="2628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32000" y="39243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32000" y="1485900"/>
            <a:ext cx="586740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510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994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10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994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510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994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4400" y="190500"/>
            <a:ext cx="535500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উদ্দেশ্যপদ-বিধেয়পদ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0" y="342900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M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S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S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156200" y="2171700"/>
            <a:ext cx="152400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32400" y="2171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2400" y="28575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32400" y="37719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2400" y="8323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22400" y="298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2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1400" y="114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2200" y="114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1400" y="6477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32200" y="6477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1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2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5" idx="3"/>
            <a:endCxn id="18" idx="1"/>
          </p:cNvCxnSpPr>
          <p:nvPr/>
        </p:nvCxnSpPr>
        <p:spPr>
          <a:xfrm>
            <a:off x="1422400" y="298966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19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0400" y="342900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মরণশীল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মরণশীল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27600" y="2171700"/>
            <a:ext cx="175260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03800" y="21717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03800" y="28575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27600" y="3735170"/>
            <a:ext cx="1828800" cy="367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2400" y="8323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22400" y="298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2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1400" y="114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2200" y="114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1400" y="6477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32200" y="6477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1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2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5" idx="3"/>
            <a:endCxn id="18" idx="1"/>
          </p:cNvCxnSpPr>
          <p:nvPr/>
        </p:nvCxnSpPr>
        <p:spPr>
          <a:xfrm>
            <a:off x="1422400" y="298966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004840" y="1663362"/>
            <a:ext cx="1151359" cy="721316"/>
          </a:xfrm>
          <a:custGeom>
            <a:avLst/>
            <a:gdLst>
              <a:gd name="connsiteX0" fmla="*/ 659756 w 1018572"/>
              <a:gd name="connsiteY0" fmla="*/ 636607 h 660050"/>
              <a:gd name="connsiteX1" fmla="*/ 810227 w 1018572"/>
              <a:gd name="connsiteY1" fmla="*/ 625033 h 660050"/>
              <a:gd name="connsiteX2" fmla="*/ 833377 w 1018572"/>
              <a:gd name="connsiteY2" fmla="*/ 578734 h 660050"/>
              <a:gd name="connsiteX3" fmla="*/ 868101 w 1018572"/>
              <a:gd name="connsiteY3" fmla="*/ 555585 h 660050"/>
              <a:gd name="connsiteX4" fmla="*/ 972273 w 1018572"/>
              <a:gd name="connsiteY4" fmla="*/ 462987 h 660050"/>
              <a:gd name="connsiteX5" fmla="*/ 983848 w 1018572"/>
              <a:gd name="connsiteY5" fmla="*/ 416688 h 660050"/>
              <a:gd name="connsiteX6" fmla="*/ 995422 w 1018572"/>
              <a:gd name="connsiteY6" fmla="*/ 358815 h 660050"/>
              <a:gd name="connsiteX7" fmla="*/ 1006997 w 1018572"/>
              <a:gd name="connsiteY7" fmla="*/ 324091 h 660050"/>
              <a:gd name="connsiteX8" fmla="*/ 1018572 w 1018572"/>
              <a:gd name="connsiteY8" fmla="*/ 266218 h 660050"/>
              <a:gd name="connsiteX9" fmla="*/ 960698 w 1018572"/>
              <a:gd name="connsiteY9" fmla="*/ 219919 h 660050"/>
              <a:gd name="connsiteX10" fmla="*/ 937549 w 1018572"/>
              <a:gd name="connsiteY10" fmla="*/ 196769 h 660050"/>
              <a:gd name="connsiteX11" fmla="*/ 902825 w 1018572"/>
              <a:gd name="connsiteY11" fmla="*/ 185195 h 660050"/>
              <a:gd name="connsiteX12" fmla="*/ 810227 w 1018572"/>
              <a:gd name="connsiteY12" fmla="*/ 104172 h 660050"/>
              <a:gd name="connsiteX13" fmla="*/ 740779 w 1018572"/>
              <a:gd name="connsiteY13" fmla="*/ 46299 h 660050"/>
              <a:gd name="connsiteX14" fmla="*/ 555584 w 1018572"/>
              <a:gd name="connsiteY14" fmla="*/ 0 h 660050"/>
              <a:gd name="connsiteX15" fmla="*/ 312516 w 1018572"/>
              <a:gd name="connsiteY15" fmla="*/ 11575 h 660050"/>
              <a:gd name="connsiteX16" fmla="*/ 277792 w 1018572"/>
              <a:gd name="connsiteY16" fmla="*/ 23149 h 660050"/>
              <a:gd name="connsiteX17" fmla="*/ 196769 w 1018572"/>
              <a:gd name="connsiteY17" fmla="*/ 46299 h 660050"/>
              <a:gd name="connsiteX18" fmla="*/ 138896 w 1018572"/>
              <a:gd name="connsiteY18" fmla="*/ 81023 h 660050"/>
              <a:gd name="connsiteX19" fmla="*/ 81022 w 1018572"/>
              <a:gd name="connsiteY19" fmla="*/ 150471 h 660050"/>
              <a:gd name="connsiteX20" fmla="*/ 46298 w 1018572"/>
              <a:gd name="connsiteY20" fmla="*/ 243068 h 660050"/>
              <a:gd name="connsiteX21" fmla="*/ 23149 w 1018572"/>
              <a:gd name="connsiteY21" fmla="*/ 312516 h 660050"/>
              <a:gd name="connsiteX22" fmla="*/ 0 w 1018572"/>
              <a:gd name="connsiteY22" fmla="*/ 335666 h 660050"/>
              <a:gd name="connsiteX23" fmla="*/ 23149 w 1018572"/>
              <a:gd name="connsiteY23" fmla="*/ 462987 h 660050"/>
              <a:gd name="connsiteX24" fmla="*/ 46298 w 1018572"/>
              <a:gd name="connsiteY24" fmla="*/ 486137 h 660050"/>
              <a:gd name="connsiteX25" fmla="*/ 138896 w 1018572"/>
              <a:gd name="connsiteY25" fmla="*/ 544010 h 660050"/>
              <a:gd name="connsiteX26" fmla="*/ 208344 w 1018572"/>
              <a:gd name="connsiteY26" fmla="*/ 590309 h 660050"/>
              <a:gd name="connsiteX27" fmla="*/ 335665 w 1018572"/>
              <a:gd name="connsiteY27" fmla="*/ 625033 h 660050"/>
              <a:gd name="connsiteX28" fmla="*/ 451412 w 1018572"/>
              <a:gd name="connsiteY28" fmla="*/ 659757 h 660050"/>
              <a:gd name="connsiteX29" fmla="*/ 659756 w 1018572"/>
              <a:gd name="connsiteY29" fmla="*/ 636607 h 66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18572" h="660050">
                <a:moveTo>
                  <a:pt x="659756" y="636607"/>
                </a:moveTo>
                <a:cubicBezTo>
                  <a:pt x="719559" y="630820"/>
                  <a:pt x="762503" y="640941"/>
                  <a:pt x="810227" y="625033"/>
                </a:cubicBezTo>
                <a:cubicBezTo>
                  <a:pt x="826596" y="619577"/>
                  <a:pt x="822331" y="591989"/>
                  <a:pt x="833377" y="578734"/>
                </a:cubicBezTo>
                <a:cubicBezTo>
                  <a:pt x="842283" y="568047"/>
                  <a:pt x="857704" y="564827"/>
                  <a:pt x="868101" y="555585"/>
                </a:cubicBezTo>
                <a:cubicBezTo>
                  <a:pt x="987033" y="449868"/>
                  <a:pt x="893462" y="515529"/>
                  <a:pt x="972273" y="462987"/>
                </a:cubicBezTo>
                <a:cubicBezTo>
                  <a:pt x="976131" y="447554"/>
                  <a:pt x="980397" y="432217"/>
                  <a:pt x="983848" y="416688"/>
                </a:cubicBezTo>
                <a:cubicBezTo>
                  <a:pt x="988116" y="397483"/>
                  <a:pt x="990651" y="377901"/>
                  <a:pt x="995422" y="358815"/>
                </a:cubicBezTo>
                <a:cubicBezTo>
                  <a:pt x="998381" y="346978"/>
                  <a:pt x="1004038" y="335927"/>
                  <a:pt x="1006997" y="324091"/>
                </a:cubicBezTo>
                <a:cubicBezTo>
                  <a:pt x="1011769" y="305005"/>
                  <a:pt x="1014714" y="285509"/>
                  <a:pt x="1018572" y="266218"/>
                </a:cubicBezTo>
                <a:cubicBezTo>
                  <a:pt x="997507" y="203025"/>
                  <a:pt x="1024647" y="251895"/>
                  <a:pt x="960698" y="219919"/>
                </a:cubicBezTo>
                <a:cubicBezTo>
                  <a:pt x="950937" y="215039"/>
                  <a:pt x="946907" y="202384"/>
                  <a:pt x="937549" y="196769"/>
                </a:cubicBezTo>
                <a:cubicBezTo>
                  <a:pt x="927087" y="190492"/>
                  <a:pt x="914400" y="189053"/>
                  <a:pt x="902825" y="185195"/>
                </a:cubicBezTo>
                <a:cubicBezTo>
                  <a:pt x="845402" y="146912"/>
                  <a:pt x="877936" y="171881"/>
                  <a:pt x="810227" y="104172"/>
                </a:cubicBezTo>
                <a:cubicBezTo>
                  <a:pt x="788419" y="82365"/>
                  <a:pt x="769787" y="59191"/>
                  <a:pt x="740779" y="46299"/>
                </a:cubicBezTo>
                <a:cubicBezTo>
                  <a:pt x="682534" y="20412"/>
                  <a:pt x="617006" y="12284"/>
                  <a:pt x="555584" y="0"/>
                </a:cubicBezTo>
                <a:cubicBezTo>
                  <a:pt x="474561" y="3858"/>
                  <a:pt x="393350" y="4839"/>
                  <a:pt x="312516" y="11575"/>
                </a:cubicBezTo>
                <a:cubicBezTo>
                  <a:pt x="300357" y="12588"/>
                  <a:pt x="289523" y="19797"/>
                  <a:pt x="277792" y="23149"/>
                </a:cubicBezTo>
                <a:cubicBezTo>
                  <a:pt x="260485" y="28094"/>
                  <a:pt x="215271" y="37048"/>
                  <a:pt x="196769" y="46299"/>
                </a:cubicBezTo>
                <a:cubicBezTo>
                  <a:pt x="176647" y="56360"/>
                  <a:pt x="156894" y="67525"/>
                  <a:pt x="138896" y="81023"/>
                </a:cubicBezTo>
                <a:cubicBezTo>
                  <a:pt x="114958" y="98977"/>
                  <a:pt x="95726" y="124739"/>
                  <a:pt x="81022" y="150471"/>
                </a:cubicBezTo>
                <a:cubicBezTo>
                  <a:pt x="48341" y="207661"/>
                  <a:pt x="64287" y="183106"/>
                  <a:pt x="46298" y="243068"/>
                </a:cubicBezTo>
                <a:cubicBezTo>
                  <a:pt x="39286" y="266440"/>
                  <a:pt x="40403" y="295261"/>
                  <a:pt x="23149" y="312516"/>
                </a:cubicBezTo>
                <a:lnTo>
                  <a:pt x="0" y="335666"/>
                </a:lnTo>
                <a:cubicBezTo>
                  <a:pt x="7716" y="378106"/>
                  <a:pt x="10463" y="421758"/>
                  <a:pt x="23149" y="462987"/>
                </a:cubicBezTo>
                <a:cubicBezTo>
                  <a:pt x="26358" y="473417"/>
                  <a:pt x="37915" y="479151"/>
                  <a:pt x="46298" y="486137"/>
                </a:cubicBezTo>
                <a:cubicBezTo>
                  <a:pt x="115386" y="543711"/>
                  <a:pt x="67306" y="501056"/>
                  <a:pt x="138896" y="544010"/>
                </a:cubicBezTo>
                <a:cubicBezTo>
                  <a:pt x="162753" y="558324"/>
                  <a:pt x="181062" y="584853"/>
                  <a:pt x="208344" y="590309"/>
                </a:cubicBezTo>
                <a:cubicBezTo>
                  <a:pt x="250685" y="598777"/>
                  <a:pt x="296498" y="605450"/>
                  <a:pt x="335665" y="625033"/>
                </a:cubicBezTo>
                <a:cubicBezTo>
                  <a:pt x="385295" y="649848"/>
                  <a:pt x="388964" y="657355"/>
                  <a:pt x="451412" y="659757"/>
                </a:cubicBezTo>
                <a:cubicBezTo>
                  <a:pt x="528520" y="662723"/>
                  <a:pt x="599953" y="642394"/>
                  <a:pt x="659756" y="636607"/>
                </a:cubicBez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28940" y="2665631"/>
            <a:ext cx="1151359" cy="721316"/>
          </a:xfrm>
          <a:custGeom>
            <a:avLst/>
            <a:gdLst>
              <a:gd name="connsiteX0" fmla="*/ 659756 w 1018572"/>
              <a:gd name="connsiteY0" fmla="*/ 636607 h 660050"/>
              <a:gd name="connsiteX1" fmla="*/ 810227 w 1018572"/>
              <a:gd name="connsiteY1" fmla="*/ 625033 h 660050"/>
              <a:gd name="connsiteX2" fmla="*/ 833377 w 1018572"/>
              <a:gd name="connsiteY2" fmla="*/ 578734 h 660050"/>
              <a:gd name="connsiteX3" fmla="*/ 868101 w 1018572"/>
              <a:gd name="connsiteY3" fmla="*/ 555585 h 660050"/>
              <a:gd name="connsiteX4" fmla="*/ 972273 w 1018572"/>
              <a:gd name="connsiteY4" fmla="*/ 462987 h 660050"/>
              <a:gd name="connsiteX5" fmla="*/ 983848 w 1018572"/>
              <a:gd name="connsiteY5" fmla="*/ 416688 h 660050"/>
              <a:gd name="connsiteX6" fmla="*/ 995422 w 1018572"/>
              <a:gd name="connsiteY6" fmla="*/ 358815 h 660050"/>
              <a:gd name="connsiteX7" fmla="*/ 1006997 w 1018572"/>
              <a:gd name="connsiteY7" fmla="*/ 324091 h 660050"/>
              <a:gd name="connsiteX8" fmla="*/ 1018572 w 1018572"/>
              <a:gd name="connsiteY8" fmla="*/ 266218 h 660050"/>
              <a:gd name="connsiteX9" fmla="*/ 960698 w 1018572"/>
              <a:gd name="connsiteY9" fmla="*/ 219919 h 660050"/>
              <a:gd name="connsiteX10" fmla="*/ 937549 w 1018572"/>
              <a:gd name="connsiteY10" fmla="*/ 196769 h 660050"/>
              <a:gd name="connsiteX11" fmla="*/ 902825 w 1018572"/>
              <a:gd name="connsiteY11" fmla="*/ 185195 h 660050"/>
              <a:gd name="connsiteX12" fmla="*/ 810227 w 1018572"/>
              <a:gd name="connsiteY12" fmla="*/ 104172 h 660050"/>
              <a:gd name="connsiteX13" fmla="*/ 740779 w 1018572"/>
              <a:gd name="connsiteY13" fmla="*/ 46299 h 660050"/>
              <a:gd name="connsiteX14" fmla="*/ 555584 w 1018572"/>
              <a:gd name="connsiteY14" fmla="*/ 0 h 660050"/>
              <a:gd name="connsiteX15" fmla="*/ 312516 w 1018572"/>
              <a:gd name="connsiteY15" fmla="*/ 11575 h 660050"/>
              <a:gd name="connsiteX16" fmla="*/ 277792 w 1018572"/>
              <a:gd name="connsiteY16" fmla="*/ 23149 h 660050"/>
              <a:gd name="connsiteX17" fmla="*/ 196769 w 1018572"/>
              <a:gd name="connsiteY17" fmla="*/ 46299 h 660050"/>
              <a:gd name="connsiteX18" fmla="*/ 138896 w 1018572"/>
              <a:gd name="connsiteY18" fmla="*/ 81023 h 660050"/>
              <a:gd name="connsiteX19" fmla="*/ 81022 w 1018572"/>
              <a:gd name="connsiteY19" fmla="*/ 150471 h 660050"/>
              <a:gd name="connsiteX20" fmla="*/ 46298 w 1018572"/>
              <a:gd name="connsiteY20" fmla="*/ 243068 h 660050"/>
              <a:gd name="connsiteX21" fmla="*/ 23149 w 1018572"/>
              <a:gd name="connsiteY21" fmla="*/ 312516 h 660050"/>
              <a:gd name="connsiteX22" fmla="*/ 0 w 1018572"/>
              <a:gd name="connsiteY22" fmla="*/ 335666 h 660050"/>
              <a:gd name="connsiteX23" fmla="*/ 23149 w 1018572"/>
              <a:gd name="connsiteY23" fmla="*/ 462987 h 660050"/>
              <a:gd name="connsiteX24" fmla="*/ 46298 w 1018572"/>
              <a:gd name="connsiteY24" fmla="*/ 486137 h 660050"/>
              <a:gd name="connsiteX25" fmla="*/ 138896 w 1018572"/>
              <a:gd name="connsiteY25" fmla="*/ 544010 h 660050"/>
              <a:gd name="connsiteX26" fmla="*/ 208344 w 1018572"/>
              <a:gd name="connsiteY26" fmla="*/ 590309 h 660050"/>
              <a:gd name="connsiteX27" fmla="*/ 335665 w 1018572"/>
              <a:gd name="connsiteY27" fmla="*/ 625033 h 660050"/>
              <a:gd name="connsiteX28" fmla="*/ 451412 w 1018572"/>
              <a:gd name="connsiteY28" fmla="*/ 659757 h 660050"/>
              <a:gd name="connsiteX29" fmla="*/ 659756 w 1018572"/>
              <a:gd name="connsiteY29" fmla="*/ 636607 h 66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18572" h="660050">
                <a:moveTo>
                  <a:pt x="659756" y="636607"/>
                </a:moveTo>
                <a:cubicBezTo>
                  <a:pt x="719559" y="630820"/>
                  <a:pt x="762503" y="640941"/>
                  <a:pt x="810227" y="625033"/>
                </a:cubicBezTo>
                <a:cubicBezTo>
                  <a:pt x="826596" y="619577"/>
                  <a:pt x="822331" y="591989"/>
                  <a:pt x="833377" y="578734"/>
                </a:cubicBezTo>
                <a:cubicBezTo>
                  <a:pt x="842283" y="568047"/>
                  <a:pt x="857704" y="564827"/>
                  <a:pt x="868101" y="555585"/>
                </a:cubicBezTo>
                <a:cubicBezTo>
                  <a:pt x="987033" y="449868"/>
                  <a:pt x="893462" y="515529"/>
                  <a:pt x="972273" y="462987"/>
                </a:cubicBezTo>
                <a:cubicBezTo>
                  <a:pt x="976131" y="447554"/>
                  <a:pt x="980397" y="432217"/>
                  <a:pt x="983848" y="416688"/>
                </a:cubicBezTo>
                <a:cubicBezTo>
                  <a:pt x="988116" y="397483"/>
                  <a:pt x="990651" y="377901"/>
                  <a:pt x="995422" y="358815"/>
                </a:cubicBezTo>
                <a:cubicBezTo>
                  <a:pt x="998381" y="346978"/>
                  <a:pt x="1004038" y="335927"/>
                  <a:pt x="1006997" y="324091"/>
                </a:cubicBezTo>
                <a:cubicBezTo>
                  <a:pt x="1011769" y="305005"/>
                  <a:pt x="1014714" y="285509"/>
                  <a:pt x="1018572" y="266218"/>
                </a:cubicBezTo>
                <a:cubicBezTo>
                  <a:pt x="997507" y="203025"/>
                  <a:pt x="1024647" y="251895"/>
                  <a:pt x="960698" y="219919"/>
                </a:cubicBezTo>
                <a:cubicBezTo>
                  <a:pt x="950937" y="215039"/>
                  <a:pt x="946907" y="202384"/>
                  <a:pt x="937549" y="196769"/>
                </a:cubicBezTo>
                <a:cubicBezTo>
                  <a:pt x="927087" y="190492"/>
                  <a:pt x="914400" y="189053"/>
                  <a:pt x="902825" y="185195"/>
                </a:cubicBezTo>
                <a:cubicBezTo>
                  <a:pt x="845402" y="146912"/>
                  <a:pt x="877936" y="171881"/>
                  <a:pt x="810227" y="104172"/>
                </a:cubicBezTo>
                <a:cubicBezTo>
                  <a:pt x="788419" y="82365"/>
                  <a:pt x="769787" y="59191"/>
                  <a:pt x="740779" y="46299"/>
                </a:cubicBezTo>
                <a:cubicBezTo>
                  <a:pt x="682534" y="20412"/>
                  <a:pt x="617006" y="12284"/>
                  <a:pt x="555584" y="0"/>
                </a:cubicBezTo>
                <a:cubicBezTo>
                  <a:pt x="474561" y="3858"/>
                  <a:pt x="393350" y="4839"/>
                  <a:pt x="312516" y="11575"/>
                </a:cubicBezTo>
                <a:cubicBezTo>
                  <a:pt x="300357" y="12588"/>
                  <a:pt x="289523" y="19797"/>
                  <a:pt x="277792" y="23149"/>
                </a:cubicBezTo>
                <a:cubicBezTo>
                  <a:pt x="260485" y="28094"/>
                  <a:pt x="215271" y="37048"/>
                  <a:pt x="196769" y="46299"/>
                </a:cubicBezTo>
                <a:cubicBezTo>
                  <a:pt x="176647" y="56360"/>
                  <a:pt x="156894" y="67525"/>
                  <a:pt x="138896" y="81023"/>
                </a:cubicBezTo>
                <a:cubicBezTo>
                  <a:pt x="114958" y="98977"/>
                  <a:pt x="95726" y="124739"/>
                  <a:pt x="81022" y="150471"/>
                </a:cubicBezTo>
                <a:cubicBezTo>
                  <a:pt x="48341" y="207661"/>
                  <a:pt x="64287" y="183106"/>
                  <a:pt x="46298" y="243068"/>
                </a:cubicBezTo>
                <a:cubicBezTo>
                  <a:pt x="39286" y="266440"/>
                  <a:pt x="40403" y="295261"/>
                  <a:pt x="23149" y="312516"/>
                </a:cubicBezTo>
                <a:lnTo>
                  <a:pt x="0" y="335666"/>
                </a:lnTo>
                <a:cubicBezTo>
                  <a:pt x="7716" y="378106"/>
                  <a:pt x="10463" y="421758"/>
                  <a:pt x="23149" y="462987"/>
                </a:cubicBezTo>
                <a:cubicBezTo>
                  <a:pt x="26358" y="473417"/>
                  <a:pt x="37915" y="479151"/>
                  <a:pt x="46298" y="486137"/>
                </a:cubicBezTo>
                <a:cubicBezTo>
                  <a:pt x="115386" y="543711"/>
                  <a:pt x="67306" y="501056"/>
                  <a:pt x="138896" y="544010"/>
                </a:cubicBezTo>
                <a:cubicBezTo>
                  <a:pt x="162753" y="558324"/>
                  <a:pt x="181062" y="584853"/>
                  <a:pt x="208344" y="590309"/>
                </a:cubicBezTo>
                <a:cubicBezTo>
                  <a:pt x="250685" y="598777"/>
                  <a:pt x="296498" y="605450"/>
                  <a:pt x="335665" y="625033"/>
                </a:cubicBezTo>
                <a:cubicBezTo>
                  <a:pt x="385295" y="649848"/>
                  <a:pt x="388964" y="657355"/>
                  <a:pt x="451412" y="659757"/>
                </a:cubicBezTo>
                <a:cubicBezTo>
                  <a:pt x="528520" y="662723"/>
                  <a:pt x="599953" y="642394"/>
                  <a:pt x="659756" y="636607"/>
                </a:cubicBez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571500"/>
            <a:ext cx="50292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600" y="2247900"/>
            <a:ext cx="937260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আশ্রয়বাক্যেরও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05992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032000" y="1485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2000" y="2628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32000" y="39243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510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756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10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756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510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994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899400" y="1504266"/>
            <a:ext cx="0" cy="11246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17800" y="333970"/>
            <a:ext cx="4495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বিধেয়পদ-বিধেয়পদ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4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9800" y="419101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S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S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756400" y="21717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32400" y="2171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2400" y="28575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32400" y="37719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8000" y="908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8000" y="3751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80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0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78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70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78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70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8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6" idx="1"/>
            <a:endCxn id="18" idx="1"/>
          </p:cNvCxnSpPr>
          <p:nvPr/>
        </p:nvCxnSpPr>
        <p:spPr>
          <a:xfrm>
            <a:off x="2717800" y="375166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5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1200" y="419101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মেধাবী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নিবোর্ধ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মেধাবী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নিবোর্ধ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56400" y="21717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03800" y="21717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03800" y="27813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27600" y="3735170"/>
            <a:ext cx="1828800" cy="367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8000" y="908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8000" y="3751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80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0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78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70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178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70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178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6" idx="1"/>
            <a:endCxn id="18" idx="1"/>
          </p:cNvCxnSpPr>
          <p:nvPr/>
        </p:nvCxnSpPr>
        <p:spPr>
          <a:xfrm>
            <a:off x="2717800" y="375166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6308203" y="1539433"/>
            <a:ext cx="1331204" cy="833377"/>
          </a:xfrm>
          <a:custGeom>
            <a:avLst/>
            <a:gdLst>
              <a:gd name="connsiteX0" fmla="*/ 879675 w 1331204"/>
              <a:gd name="connsiteY0" fmla="*/ 138896 h 833377"/>
              <a:gd name="connsiteX1" fmla="*/ 474562 w 1331204"/>
              <a:gd name="connsiteY1" fmla="*/ 150471 h 833377"/>
              <a:gd name="connsiteX2" fmla="*/ 150470 w 1331204"/>
              <a:gd name="connsiteY2" fmla="*/ 162045 h 833377"/>
              <a:gd name="connsiteX3" fmla="*/ 138896 w 1331204"/>
              <a:gd name="connsiteY3" fmla="*/ 196770 h 833377"/>
              <a:gd name="connsiteX4" fmla="*/ 127321 w 1331204"/>
              <a:gd name="connsiteY4" fmla="*/ 243068 h 833377"/>
              <a:gd name="connsiteX5" fmla="*/ 81022 w 1331204"/>
              <a:gd name="connsiteY5" fmla="*/ 312516 h 833377"/>
              <a:gd name="connsiteX6" fmla="*/ 69448 w 1331204"/>
              <a:gd name="connsiteY6" fmla="*/ 347240 h 833377"/>
              <a:gd name="connsiteX7" fmla="*/ 11574 w 1331204"/>
              <a:gd name="connsiteY7" fmla="*/ 381964 h 833377"/>
              <a:gd name="connsiteX8" fmla="*/ 0 w 1331204"/>
              <a:gd name="connsiteY8" fmla="*/ 416689 h 833377"/>
              <a:gd name="connsiteX9" fmla="*/ 57873 w 1331204"/>
              <a:gd name="connsiteY9" fmla="*/ 555585 h 833377"/>
              <a:gd name="connsiteX10" fmla="*/ 104172 w 1331204"/>
              <a:gd name="connsiteY10" fmla="*/ 590309 h 833377"/>
              <a:gd name="connsiteX11" fmla="*/ 173620 w 1331204"/>
              <a:gd name="connsiteY11" fmla="*/ 659757 h 833377"/>
              <a:gd name="connsiteX12" fmla="*/ 208344 w 1331204"/>
              <a:gd name="connsiteY12" fmla="*/ 706056 h 833377"/>
              <a:gd name="connsiteX13" fmla="*/ 254643 w 1331204"/>
              <a:gd name="connsiteY13" fmla="*/ 717630 h 833377"/>
              <a:gd name="connsiteX14" fmla="*/ 324091 w 1331204"/>
              <a:gd name="connsiteY14" fmla="*/ 740780 h 833377"/>
              <a:gd name="connsiteX15" fmla="*/ 416688 w 1331204"/>
              <a:gd name="connsiteY15" fmla="*/ 763929 h 833377"/>
              <a:gd name="connsiteX16" fmla="*/ 462987 w 1331204"/>
              <a:gd name="connsiteY16" fmla="*/ 775504 h 833377"/>
              <a:gd name="connsiteX17" fmla="*/ 544010 w 1331204"/>
              <a:gd name="connsiteY17" fmla="*/ 798653 h 833377"/>
              <a:gd name="connsiteX18" fmla="*/ 648182 w 1331204"/>
              <a:gd name="connsiteY18" fmla="*/ 821802 h 833377"/>
              <a:gd name="connsiteX19" fmla="*/ 787078 w 1331204"/>
              <a:gd name="connsiteY19" fmla="*/ 833377 h 833377"/>
              <a:gd name="connsiteX20" fmla="*/ 1006997 w 1331204"/>
              <a:gd name="connsiteY20" fmla="*/ 810228 h 833377"/>
              <a:gd name="connsiteX21" fmla="*/ 1041721 w 1331204"/>
              <a:gd name="connsiteY21" fmla="*/ 787078 h 833377"/>
              <a:gd name="connsiteX22" fmla="*/ 1076445 w 1331204"/>
              <a:gd name="connsiteY22" fmla="*/ 775504 h 833377"/>
              <a:gd name="connsiteX23" fmla="*/ 1145893 w 1331204"/>
              <a:gd name="connsiteY23" fmla="*/ 729205 h 833377"/>
              <a:gd name="connsiteX24" fmla="*/ 1192192 w 1331204"/>
              <a:gd name="connsiteY24" fmla="*/ 682906 h 833377"/>
              <a:gd name="connsiteX25" fmla="*/ 1226916 w 1331204"/>
              <a:gd name="connsiteY25" fmla="*/ 613458 h 833377"/>
              <a:gd name="connsiteX26" fmla="*/ 1273215 w 1331204"/>
              <a:gd name="connsiteY26" fmla="*/ 544010 h 833377"/>
              <a:gd name="connsiteX27" fmla="*/ 1284789 w 1331204"/>
              <a:gd name="connsiteY27" fmla="*/ 486137 h 833377"/>
              <a:gd name="connsiteX28" fmla="*/ 1331088 w 1331204"/>
              <a:gd name="connsiteY28" fmla="*/ 358815 h 833377"/>
              <a:gd name="connsiteX29" fmla="*/ 1296364 w 1331204"/>
              <a:gd name="connsiteY29" fmla="*/ 208344 h 833377"/>
              <a:gd name="connsiteX30" fmla="*/ 1250065 w 1331204"/>
              <a:gd name="connsiteY30" fmla="*/ 185195 h 833377"/>
              <a:gd name="connsiteX31" fmla="*/ 1238491 w 1331204"/>
              <a:gd name="connsiteY31" fmla="*/ 150471 h 833377"/>
              <a:gd name="connsiteX32" fmla="*/ 1180617 w 1331204"/>
              <a:gd name="connsiteY32" fmla="*/ 127321 h 833377"/>
              <a:gd name="connsiteX33" fmla="*/ 1018572 w 1331204"/>
              <a:gd name="connsiteY33" fmla="*/ 104172 h 833377"/>
              <a:gd name="connsiteX34" fmla="*/ 983848 w 1331204"/>
              <a:gd name="connsiteY34" fmla="*/ 81023 h 833377"/>
              <a:gd name="connsiteX35" fmla="*/ 914400 w 1331204"/>
              <a:gd name="connsiteY35" fmla="*/ 57873 h 833377"/>
              <a:gd name="connsiteX36" fmla="*/ 879675 w 1331204"/>
              <a:gd name="connsiteY36" fmla="*/ 34724 h 833377"/>
              <a:gd name="connsiteX37" fmla="*/ 798653 w 1331204"/>
              <a:gd name="connsiteY37" fmla="*/ 11575 h 833377"/>
              <a:gd name="connsiteX38" fmla="*/ 763929 w 1331204"/>
              <a:gd name="connsiteY38" fmla="*/ 0 h 833377"/>
              <a:gd name="connsiteX39" fmla="*/ 590308 w 1331204"/>
              <a:gd name="connsiteY39" fmla="*/ 23149 h 833377"/>
              <a:gd name="connsiteX40" fmla="*/ 555584 w 1331204"/>
              <a:gd name="connsiteY40" fmla="*/ 46299 h 833377"/>
              <a:gd name="connsiteX41" fmla="*/ 486136 w 1331204"/>
              <a:gd name="connsiteY41" fmla="*/ 69448 h 833377"/>
              <a:gd name="connsiteX42" fmla="*/ 416688 w 1331204"/>
              <a:gd name="connsiteY42" fmla="*/ 92597 h 833377"/>
              <a:gd name="connsiteX43" fmla="*/ 381964 w 1331204"/>
              <a:gd name="connsiteY43" fmla="*/ 104172 h 833377"/>
              <a:gd name="connsiteX44" fmla="*/ 300941 w 1331204"/>
              <a:gd name="connsiteY44" fmla="*/ 138896 h 833377"/>
              <a:gd name="connsiteX45" fmla="*/ 196769 w 1331204"/>
              <a:gd name="connsiteY45" fmla="*/ 173620 h 833377"/>
              <a:gd name="connsiteX46" fmla="*/ 185194 w 1331204"/>
              <a:gd name="connsiteY46" fmla="*/ 173620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1204" h="833377">
                <a:moveTo>
                  <a:pt x="879675" y="138896"/>
                </a:moveTo>
                <a:lnTo>
                  <a:pt x="474562" y="150471"/>
                </a:lnTo>
                <a:cubicBezTo>
                  <a:pt x="366517" y="153901"/>
                  <a:pt x="257556" y="147274"/>
                  <a:pt x="150470" y="162045"/>
                </a:cubicBezTo>
                <a:cubicBezTo>
                  <a:pt x="138383" y="163712"/>
                  <a:pt x="142248" y="185038"/>
                  <a:pt x="138896" y="196770"/>
                </a:cubicBezTo>
                <a:cubicBezTo>
                  <a:pt x="134526" y="212066"/>
                  <a:pt x="134435" y="228840"/>
                  <a:pt x="127321" y="243068"/>
                </a:cubicBezTo>
                <a:cubicBezTo>
                  <a:pt x="114878" y="267953"/>
                  <a:pt x="81022" y="312516"/>
                  <a:pt x="81022" y="312516"/>
                </a:cubicBezTo>
                <a:cubicBezTo>
                  <a:pt x="77164" y="324091"/>
                  <a:pt x="75725" y="336778"/>
                  <a:pt x="69448" y="347240"/>
                </a:cubicBezTo>
                <a:cubicBezTo>
                  <a:pt x="53559" y="373721"/>
                  <a:pt x="38888" y="372860"/>
                  <a:pt x="11574" y="381964"/>
                </a:cubicBezTo>
                <a:cubicBezTo>
                  <a:pt x="7716" y="393539"/>
                  <a:pt x="0" y="404488"/>
                  <a:pt x="0" y="416689"/>
                </a:cubicBezTo>
                <a:cubicBezTo>
                  <a:pt x="0" y="463944"/>
                  <a:pt x="17699" y="525455"/>
                  <a:pt x="57873" y="555585"/>
                </a:cubicBezTo>
                <a:cubicBezTo>
                  <a:pt x="73306" y="567160"/>
                  <a:pt x="89833" y="577404"/>
                  <a:pt x="104172" y="590309"/>
                </a:cubicBezTo>
                <a:cubicBezTo>
                  <a:pt x="128506" y="612210"/>
                  <a:pt x="153977" y="633566"/>
                  <a:pt x="173620" y="659757"/>
                </a:cubicBezTo>
                <a:cubicBezTo>
                  <a:pt x="185195" y="675190"/>
                  <a:pt x="192646" y="694843"/>
                  <a:pt x="208344" y="706056"/>
                </a:cubicBezTo>
                <a:cubicBezTo>
                  <a:pt x="221289" y="715302"/>
                  <a:pt x="239406" y="713059"/>
                  <a:pt x="254643" y="717630"/>
                </a:cubicBezTo>
                <a:cubicBezTo>
                  <a:pt x="278016" y="724642"/>
                  <a:pt x="300418" y="734862"/>
                  <a:pt x="324091" y="740780"/>
                </a:cubicBezTo>
                <a:lnTo>
                  <a:pt x="416688" y="763929"/>
                </a:lnTo>
                <a:cubicBezTo>
                  <a:pt x="432121" y="767787"/>
                  <a:pt x="447895" y="770474"/>
                  <a:pt x="462987" y="775504"/>
                </a:cubicBezTo>
                <a:cubicBezTo>
                  <a:pt x="504439" y="789320"/>
                  <a:pt x="496780" y="787754"/>
                  <a:pt x="544010" y="798653"/>
                </a:cubicBezTo>
                <a:cubicBezTo>
                  <a:pt x="578670" y="806651"/>
                  <a:pt x="612968" y="816771"/>
                  <a:pt x="648182" y="821802"/>
                </a:cubicBezTo>
                <a:cubicBezTo>
                  <a:pt x="694174" y="828372"/>
                  <a:pt x="740779" y="829519"/>
                  <a:pt x="787078" y="833377"/>
                </a:cubicBezTo>
                <a:cubicBezTo>
                  <a:pt x="795041" y="832764"/>
                  <a:pt x="965328" y="824118"/>
                  <a:pt x="1006997" y="810228"/>
                </a:cubicBezTo>
                <a:cubicBezTo>
                  <a:pt x="1020194" y="805829"/>
                  <a:pt x="1029278" y="793299"/>
                  <a:pt x="1041721" y="787078"/>
                </a:cubicBezTo>
                <a:cubicBezTo>
                  <a:pt x="1052634" y="781622"/>
                  <a:pt x="1064870" y="779362"/>
                  <a:pt x="1076445" y="775504"/>
                </a:cubicBezTo>
                <a:cubicBezTo>
                  <a:pt x="1147244" y="704702"/>
                  <a:pt x="1033783" y="813287"/>
                  <a:pt x="1145893" y="729205"/>
                </a:cubicBezTo>
                <a:cubicBezTo>
                  <a:pt x="1163353" y="716110"/>
                  <a:pt x="1192192" y="682906"/>
                  <a:pt x="1192192" y="682906"/>
                </a:cubicBezTo>
                <a:cubicBezTo>
                  <a:pt x="1213415" y="619240"/>
                  <a:pt x="1191015" y="676286"/>
                  <a:pt x="1226916" y="613458"/>
                </a:cubicBezTo>
                <a:cubicBezTo>
                  <a:pt x="1264288" y="548056"/>
                  <a:pt x="1231955" y="585268"/>
                  <a:pt x="1273215" y="544010"/>
                </a:cubicBezTo>
                <a:cubicBezTo>
                  <a:pt x="1277073" y="524719"/>
                  <a:pt x="1279613" y="505117"/>
                  <a:pt x="1284789" y="486137"/>
                </a:cubicBezTo>
                <a:cubicBezTo>
                  <a:pt x="1297523" y="439445"/>
                  <a:pt x="1313340" y="403186"/>
                  <a:pt x="1331088" y="358815"/>
                </a:cubicBezTo>
                <a:cubicBezTo>
                  <a:pt x="1325238" y="294466"/>
                  <a:pt x="1347927" y="242720"/>
                  <a:pt x="1296364" y="208344"/>
                </a:cubicBezTo>
                <a:cubicBezTo>
                  <a:pt x="1282007" y="198773"/>
                  <a:pt x="1265498" y="192911"/>
                  <a:pt x="1250065" y="185195"/>
                </a:cubicBezTo>
                <a:cubicBezTo>
                  <a:pt x="1246207" y="173620"/>
                  <a:pt x="1247864" y="158282"/>
                  <a:pt x="1238491" y="150471"/>
                </a:cubicBezTo>
                <a:cubicBezTo>
                  <a:pt x="1222529" y="137170"/>
                  <a:pt x="1200662" y="132788"/>
                  <a:pt x="1180617" y="127321"/>
                </a:cubicBezTo>
                <a:cubicBezTo>
                  <a:pt x="1152383" y="119621"/>
                  <a:pt x="1039162" y="106746"/>
                  <a:pt x="1018572" y="104172"/>
                </a:cubicBezTo>
                <a:cubicBezTo>
                  <a:pt x="1006997" y="96456"/>
                  <a:pt x="996560" y="86673"/>
                  <a:pt x="983848" y="81023"/>
                </a:cubicBezTo>
                <a:cubicBezTo>
                  <a:pt x="961550" y="71113"/>
                  <a:pt x="934704" y="71408"/>
                  <a:pt x="914400" y="57873"/>
                </a:cubicBezTo>
                <a:cubicBezTo>
                  <a:pt x="902825" y="50157"/>
                  <a:pt x="892118" y="40945"/>
                  <a:pt x="879675" y="34724"/>
                </a:cubicBezTo>
                <a:cubicBezTo>
                  <a:pt x="861169" y="25471"/>
                  <a:pt x="815967" y="16522"/>
                  <a:pt x="798653" y="11575"/>
                </a:cubicBezTo>
                <a:cubicBezTo>
                  <a:pt x="786922" y="8223"/>
                  <a:pt x="775504" y="3858"/>
                  <a:pt x="763929" y="0"/>
                </a:cubicBezTo>
                <a:cubicBezTo>
                  <a:pt x="744941" y="1726"/>
                  <a:pt x="631597" y="5454"/>
                  <a:pt x="590308" y="23149"/>
                </a:cubicBezTo>
                <a:cubicBezTo>
                  <a:pt x="577522" y="28629"/>
                  <a:pt x="568296" y="40649"/>
                  <a:pt x="555584" y="46299"/>
                </a:cubicBezTo>
                <a:cubicBezTo>
                  <a:pt x="533286" y="56209"/>
                  <a:pt x="509285" y="61732"/>
                  <a:pt x="486136" y="69448"/>
                </a:cubicBezTo>
                <a:lnTo>
                  <a:pt x="416688" y="92597"/>
                </a:lnTo>
                <a:cubicBezTo>
                  <a:pt x="405113" y="96455"/>
                  <a:pt x="392116" y="97404"/>
                  <a:pt x="381964" y="104172"/>
                </a:cubicBezTo>
                <a:cubicBezTo>
                  <a:pt x="320932" y="144859"/>
                  <a:pt x="375684" y="113982"/>
                  <a:pt x="300941" y="138896"/>
                </a:cubicBezTo>
                <a:cubicBezTo>
                  <a:pt x="224528" y="164367"/>
                  <a:pt x="266111" y="159751"/>
                  <a:pt x="196769" y="173620"/>
                </a:cubicBezTo>
                <a:cubicBezTo>
                  <a:pt x="192986" y="174377"/>
                  <a:pt x="189052" y="173620"/>
                  <a:pt x="185194" y="17362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84081" y="2527080"/>
            <a:ext cx="1331204" cy="833377"/>
          </a:xfrm>
          <a:custGeom>
            <a:avLst/>
            <a:gdLst>
              <a:gd name="connsiteX0" fmla="*/ 879675 w 1331204"/>
              <a:gd name="connsiteY0" fmla="*/ 138896 h 833377"/>
              <a:gd name="connsiteX1" fmla="*/ 474562 w 1331204"/>
              <a:gd name="connsiteY1" fmla="*/ 150471 h 833377"/>
              <a:gd name="connsiteX2" fmla="*/ 150470 w 1331204"/>
              <a:gd name="connsiteY2" fmla="*/ 162045 h 833377"/>
              <a:gd name="connsiteX3" fmla="*/ 138896 w 1331204"/>
              <a:gd name="connsiteY3" fmla="*/ 196770 h 833377"/>
              <a:gd name="connsiteX4" fmla="*/ 127321 w 1331204"/>
              <a:gd name="connsiteY4" fmla="*/ 243068 h 833377"/>
              <a:gd name="connsiteX5" fmla="*/ 81022 w 1331204"/>
              <a:gd name="connsiteY5" fmla="*/ 312516 h 833377"/>
              <a:gd name="connsiteX6" fmla="*/ 69448 w 1331204"/>
              <a:gd name="connsiteY6" fmla="*/ 347240 h 833377"/>
              <a:gd name="connsiteX7" fmla="*/ 11574 w 1331204"/>
              <a:gd name="connsiteY7" fmla="*/ 381964 h 833377"/>
              <a:gd name="connsiteX8" fmla="*/ 0 w 1331204"/>
              <a:gd name="connsiteY8" fmla="*/ 416689 h 833377"/>
              <a:gd name="connsiteX9" fmla="*/ 57873 w 1331204"/>
              <a:gd name="connsiteY9" fmla="*/ 555585 h 833377"/>
              <a:gd name="connsiteX10" fmla="*/ 104172 w 1331204"/>
              <a:gd name="connsiteY10" fmla="*/ 590309 h 833377"/>
              <a:gd name="connsiteX11" fmla="*/ 173620 w 1331204"/>
              <a:gd name="connsiteY11" fmla="*/ 659757 h 833377"/>
              <a:gd name="connsiteX12" fmla="*/ 208344 w 1331204"/>
              <a:gd name="connsiteY12" fmla="*/ 706056 h 833377"/>
              <a:gd name="connsiteX13" fmla="*/ 254643 w 1331204"/>
              <a:gd name="connsiteY13" fmla="*/ 717630 h 833377"/>
              <a:gd name="connsiteX14" fmla="*/ 324091 w 1331204"/>
              <a:gd name="connsiteY14" fmla="*/ 740780 h 833377"/>
              <a:gd name="connsiteX15" fmla="*/ 416688 w 1331204"/>
              <a:gd name="connsiteY15" fmla="*/ 763929 h 833377"/>
              <a:gd name="connsiteX16" fmla="*/ 462987 w 1331204"/>
              <a:gd name="connsiteY16" fmla="*/ 775504 h 833377"/>
              <a:gd name="connsiteX17" fmla="*/ 544010 w 1331204"/>
              <a:gd name="connsiteY17" fmla="*/ 798653 h 833377"/>
              <a:gd name="connsiteX18" fmla="*/ 648182 w 1331204"/>
              <a:gd name="connsiteY18" fmla="*/ 821802 h 833377"/>
              <a:gd name="connsiteX19" fmla="*/ 787078 w 1331204"/>
              <a:gd name="connsiteY19" fmla="*/ 833377 h 833377"/>
              <a:gd name="connsiteX20" fmla="*/ 1006997 w 1331204"/>
              <a:gd name="connsiteY20" fmla="*/ 810228 h 833377"/>
              <a:gd name="connsiteX21" fmla="*/ 1041721 w 1331204"/>
              <a:gd name="connsiteY21" fmla="*/ 787078 h 833377"/>
              <a:gd name="connsiteX22" fmla="*/ 1076445 w 1331204"/>
              <a:gd name="connsiteY22" fmla="*/ 775504 h 833377"/>
              <a:gd name="connsiteX23" fmla="*/ 1145893 w 1331204"/>
              <a:gd name="connsiteY23" fmla="*/ 729205 h 833377"/>
              <a:gd name="connsiteX24" fmla="*/ 1192192 w 1331204"/>
              <a:gd name="connsiteY24" fmla="*/ 682906 h 833377"/>
              <a:gd name="connsiteX25" fmla="*/ 1226916 w 1331204"/>
              <a:gd name="connsiteY25" fmla="*/ 613458 h 833377"/>
              <a:gd name="connsiteX26" fmla="*/ 1273215 w 1331204"/>
              <a:gd name="connsiteY26" fmla="*/ 544010 h 833377"/>
              <a:gd name="connsiteX27" fmla="*/ 1284789 w 1331204"/>
              <a:gd name="connsiteY27" fmla="*/ 486137 h 833377"/>
              <a:gd name="connsiteX28" fmla="*/ 1331088 w 1331204"/>
              <a:gd name="connsiteY28" fmla="*/ 358815 h 833377"/>
              <a:gd name="connsiteX29" fmla="*/ 1296364 w 1331204"/>
              <a:gd name="connsiteY29" fmla="*/ 208344 h 833377"/>
              <a:gd name="connsiteX30" fmla="*/ 1250065 w 1331204"/>
              <a:gd name="connsiteY30" fmla="*/ 185195 h 833377"/>
              <a:gd name="connsiteX31" fmla="*/ 1238491 w 1331204"/>
              <a:gd name="connsiteY31" fmla="*/ 150471 h 833377"/>
              <a:gd name="connsiteX32" fmla="*/ 1180617 w 1331204"/>
              <a:gd name="connsiteY32" fmla="*/ 127321 h 833377"/>
              <a:gd name="connsiteX33" fmla="*/ 1018572 w 1331204"/>
              <a:gd name="connsiteY33" fmla="*/ 104172 h 833377"/>
              <a:gd name="connsiteX34" fmla="*/ 983848 w 1331204"/>
              <a:gd name="connsiteY34" fmla="*/ 81023 h 833377"/>
              <a:gd name="connsiteX35" fmla="*/ 914400 w 1331204"/>
              <a:gd name="connsiteY35" fmla="*/ 57873 h 833377"/>
              <a:gd name="connsiteX36" fmla="*/ 879675 w 1331204"/>
              <a:gd name="connsiteY36" fmla="*/ 34724 h 833377"/>
              <a:gd name="connsiteX37" fmla="*/ 798653 w 1331204"/>
              <a:gd name="connsiteY37" fmla="*/ 11575 h 833377"/>
              <a:gd name="connsiteX38" fmla="*/ 763929 w 1331204"/>
              <a:gd name="connsiteY38" fmla="*/ 0 h 833377"/>
              <a:gd name="connsiteX39" fmla="*/ 590308 w 1331204"/>
              <a:gd name="connsiteY39" fmla="*/ 23149 h 833377"/>
              <a:gd name="connsiteX40" fmla="*/ 555584 w 1331204"/>
              <a:gd name="connsiteY40" fmla="*/ 46299 h 833377"/>
              <a:gd name="connsiteX41" fmla="*/ 486136 w 1331204"/>
              <a:gd name="connsiteY41" fmla="*/ 69448 h 833377"/>
              <a:gd name="connsiteX42" fmla="*/ 416688 w 1331204"/>
              <a:gd name="connsiteY42" fmla="*/ 92597 h 833377"/>
              <a:gd name="connsiteX43" fmla="*/ 381964 w 1331204"/>
              <a:gd name="connsiteY43" fmla="*/ 104172 h 833377"/>
              <a:gd name="connsiteX44" fmla="*/ 300941 w 1331204"/>
              <a:gd name="connsiteY44" fmla="*/ 138896 h 833377"/>
              <a:gd name="connsiteX45" fmla="*/ 196769 w 1331204"/>
              <a:gd name="connsiteY45" fmla="*/ 173620 h 833377"/>
              <a:gd name="connsiteX46" fmla="*/ 185194 w 1331204"/>
              <a:gd name="connsiteY46" fmla="*/ 173620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1204" h="833377">
                <a:moveTo>
                  <a:pt x="879675" y="138896"/>
                </a:moveTo>
                <a:lnTo>
                  <a:pt x="474562" y="150471"/>
                </a:lnTo>
                <a:cubicBezTo>
                  <a:pt x="366517" y="153901"/>
                  <a:pt x="257556" y="147274"/>
                  <a:pt x="150470" y="162045"/>
                </a:cubicBezTo>
                <a:cubicBezTo>
                  <a:pt x="138383" y="163712"/>
                  <a:pt x="142248" y="185038"/>
                  <a:pt x="138896" y="196770"/>
                </a:cubicBezTo>
                <a:cubicBezTo>
                  <a:pt x="134526" y="212066"/>
                  <a:pt x="134435" y="228840"/>
                  <a:pt x="127321" y="243068"/>
                </a:cubicBezTo>
                <a:cubicBezTo>
                  <a:pt x="114878" y="267953"/>
                  <a:pt x="81022" y="312516"/>
                  <a:pt x="81022" y="312516"/>
                </a:cubicBezTo>
                <a:cubicBezTo>
                  <a:pt x="77164" y="324091"/>
                  <a:pt x="75725" y="336778"/>
                  <a:pt x="69448" y="347240"/>
                </a:cubicBezTo>
                <a:cubicBezTo>
                  <a:pt x="53559" y="373721"/>
                  <a:pt x="38888" y="372860"/>
                  <a:pt x="11574" y="381964"/>
                </a:cubicBezTo>
                <a:cubicBezTo>
                  <a:pt x="7716" y="393539"/>
                  <a:pt x="0" y="404488"/>
                  <a:pt x="0" y="416689"/>
                </a:cubicBezTo>
                <a:cubicBezTo>
                  <a:pt x="0" y="463944"/>
                  <a:pt x="17699" y="525455"/>
                  <a:pt x="57873" y="555585"/>
                </a:cubicBezTo>
                <a:cubicBezTo>
                  <a:pt x="73306" y="567160"/>
                  <a:pt x="89833" y="577404"/>
                  <a:pt x="104172" y="590309"/>
                </a:cubicBezTo>
                <a:cubicBezTo>
                  <a:pt x="128506" y="612210"/>
                  <a:pt x="153977" y="633566"/>
                  <a:pt x="173620" y="659757"/>
                </a:cubicBezTo>
                <a:cubicBezTo>
                  <a:pt x="185195" y="675190"/>
                  <a:pt x="192646" y="694843"/>
                  <a:pt x="208344" y="706056"/>
                </a:cubicBezTo>
                <a:cubicBezTo>
                  <a:pt x="221289" y="715302"/>
                  <a:pt x="239406" y="713059"/>
                  <a:pt x="254643" y="717630"/>
                </a:cubicBezTo>
                <a:cubicBezTo>
                  <a:pt x="278016" y="724642"/>
                  <a:pt x="300418" y="734862"/>
                  <a:pt x="324091" y="740780"/>
                </a:cubicBezTo>
                <a:lnTo>
                  <a:pt x="416688" y="763929"/>
                </a:lnTo>
                <a:cubicBezTo>
                  <a:pt x="432121" y="767787"/>
                  <a:pt x="447895" y="770474"/>
                  <a:pt x="462987" y="775504"/>
                </a:cubicBezTo>
                <a:cubicBezTo>
                  <a:pt x="504439" y="789320"/>
                  <a:pt x="496780" y="787754"/>
                  <a:pt x="544010" y="798653"/>
                </a:cubicBezTo>
                <a:cubicBezTo>
                  <a:pt x="578670" y="806651"/>
                  <a:pt x="612968" y="816771"/>
                  <a:pt x="648182" y="821802"/>
                </a:cubicBezTo>
                <a:cubicBezTo>
                  <a:pt x="694174" y="828372"/>
                  <a:pt x="740779" y="829519"/>
                  <a:pt x="787078" y="833377"/>
                </a:cubicBezTo>
                <a:cubicBezTo>
                  <a:pt x="795041" y="832764"/>
                  <a:pt x="965328" y="824118"/>
                  <a:pt x="1006997" y="810228"/>
                </a:cubicBezTo>
                <a:cubicBezTo>
                  <a:pt x="1020194" y="805829"/>
                  <a:pt x="1029278" y="793299"/>
                  <a:pt x="1041721" y="787078"/>
                </a:cubicBezTo>
                <a:cubicBezTo>
                  <a:pt x="1052634" y="781622"/>
                  <a:pt x="1064870" y="779362"/>
                  <a:pt x="1076445" y="775504"/>
                </a:cubicBezTo>
                <a:cubicBezTo>
                  <a:pt x="1147244" y="704702"/>
                  <a:pt x="1033783" y="813287"/>
                  <a:pt x="1145893" y="729205"/>
                </a:cubicBezTo>
                <a:cubicBezTo>
                  <a:pt x="1163353" y="716110"/>
                  <a:pt x="1192192" y="682906"/>
                  <a:pt x="1192192" y="682906"/>
                </a:cubicBezTo>
                <a:cubicBezTo>
                  <a:pt x="1213415" y="619240"/>
                  <a:pt x="1191015" y="676286"/>
                  <a:pt x="1226916" y="613458"/>
                </a:cubicBezTo>
                <a:cubicBezTo>
                  <a:pt x="1264288" y="548056"/>
                  <a:pt x="1231955" y="585268"/>
                  <a:pt x="1273215" y="544010"/>
                </a:cubicBezTo>
                <a:cubicBezTo>
                  <a:pt x="1277073" y="524719"/>
                  <a:pt x="1279613" y="505117"/>
                  <a:pt x="1284789" y="486137"/>
                </a:cubicBezTo>
                <a:cubicBezTo>
                  <a:pt x="1297523" y="439445"/>
                  <a:pt x="1313340" y="403186"/>
                  <a:pt x="1331088" y="358815"/>
                </a:cubicBezTo>
                <a:cubicBezTo>
                  <a:pt x="1325238" y="294466"/>
                  <a:pt x="1347927" y="242720"/>
                  <a:pt x="1296364" y="208344"/>
                </a:cubicBezTo>
                <a:cubicBezTo>
                  <a:pt x="1282007" y="198773"/>
                  <a:pt x="1265498" y="192911"/>
                  <a:pt x="1250065" y="185195"/>
                </a:cubicBezTo>
                <a:cubicBezTo>
                  <a:pt x="1246207" y="173620"/>
                  <a:pt x="1247864" y="158282"/>
                  <a:pt x="1238491" y="150471"/>
                </a:cubicBezTo>
                <a:cubicBezTo>
                  <a:pt x="1222529" y="137170"/>
                  <a:pt x="1200662" y="132788"/>
                  <a:pt x="1180617" y="127321"/>
                </a:cubicBezTo>
                <a:cubicBezTo>
                  <a:pt x="1152383" y="119621"/>
                  <a:pt x="1039162" y="106746"/>
                  <a:pt x="1018572" y="104172"/>
                </a:cubicBezTo>
                <a:cubicBezTo>
                  <a:pt x="1006997" y="96456"/>
                  <a:pt x="996560" y="86673"/>
                  <a:pt x="983848" y="81023"/>
                </a:cubicBezTo>
                <a:cubicBezTo>
                  <a:pt x="961550" y="71113"/>
                  <a:pt x="934704" y="71408"/>
                  <a:pt x="914400" y="57873"/>
                </a:cubicBezTo>
                <a:cubicBezTo>
                  <a:pt x="902825" y="50157"/>
                  <a:pt x="892118" y="40945"/>
                  <a:pt x="879675" y="34724"/>
                </a:cubicBezTo>
                <a:cubicBezTo>
                  <a:pt x="861169" y="25471"/>
                  <a:pt x="815967" y="16522"/>
                  <a:pt x="798653" y="11575"/>
                </a:cubicBezTo>
                <a:cubicBezTo>
                  <a:pt x="786922" y="8223"/>
                  <a:pt x="775504" y="3858"/>
                  <a:pt x="763929" y="0"/>
                </a:cubicBezTo>
                <a:cubicBezTo>
                  <a:pt x="744941" y="1726"/>
                  <a:pt x="631597" y="5454"/>
                  <a:pt x="590308" y="23149"/>
                </a:cubicBezTo>
                <a:cubicBezTo>
                  <a:pt x="577522" y="28629"/>
                  <a:pt x="568296" y="40649"/>
                  <a:pt x="555584" y="46299"/>
                </a:cubicBezTo>
                <a:cubicBezTo>
                  <a:pt x="533286" y="56209"/>
                  <a:pt x="509285" y="61732"/>
                  <a:pt x="486136" y="69448"/>
                </a:cubicBezTo>
                <a:lnTo>
                  <a:pt x="416688" y="92597"/>
                </a:lnTo>
                <a:cubicBezTo>
                  <a:pt x="405113" y="96455"/>
                  <a:pt x="392116" y="97404"/>
                  <a:pt x="381964" y="104172"/>
                </a:cubicBezTo>
                <a:cubicBezTo>
                  <a:pt x="320932" y="144859"/>
                  <a:pt x="375684" y="113982"/>
                  <a:pt x="300941" y="138896"/>
                </a:cubicBezTo>
                <a:cubicBezTo>
                  <a:pt x="224528" y="164367"/>
                  <a:pt x="266111" y="159751"/>
                  <a:pt x="196769" y="173620"/>
                </a:cubicBezTo>
                <a:cubicBezTo>
                  <a:pt x="192986" y="174377"/>
                  <a:pt x="189052" y="173620"/>
                  <a:pt x="185194" y="17362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94000" y="647700"/>
            <a:ext cx="42672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400" y="1943100"/>
            <a:ext cx="952500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আশ্রয়বাক্যেরও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52777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032000" y="1485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2000" y="2628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32000" y="39243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748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756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748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756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510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994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38752" y="1504266"/>
            <a:ext cx="0" cy="11246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03400" y="241637"/>
            <a:ext cx="6858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smtClean="0">
                <a:latin typeface="NikoshBAN" pitchFamily="2" charset="0"/>
                <a:cs typeface="NikoshBAN" pitchFamily="2" charset="0"/>
              </a:rPr>
              <a:t>উদ্দেশ্যপদ-উদ্দেশ্যপদ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6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376681" y="1866903"/>
            <a:ext cx="4166236" cy="27515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9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মফিজুল</a:t>
            </a:r>
            <a:r>
              <a:rPr lang="en-US" sz="29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29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bn-BD" sz="24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জোবেদা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1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bn-BD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০১৮১৯৬০৯৫২২</a:t>
            </a:r>
          </a:p>
          <a:p>
            <a:pPr algn="ctr"/>
            <a:r>
              <a:rPr lang="en-US" sz="16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16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mafizuldmc@gmail.com</a:t>
            </a:r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33545" y="647703"/>
            <a:ext cx="3230762" cy="8894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57866" tIns="28932" rIns="57866" bIns="2893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1" y="1866900"/>
            <a:ext cx="3098801" cy="2895600"/>
          </a:xfrm>
          <a:prstGeom prst="rect">
            <a:avLst/>
          </a:prstGeom>
        </p:spPr>
      </p:pic>
      <p:grpSp>
        <p:nvGrpSpPr>
          <p:cNvPr id="6" name="Group 11"/>
          <p:cNvGrpSpPr/>
          <p:nvPr/>
        </p:nvGrpSpPr>
        <p:grpSpPr>
          <a:xfrm>
            <a:off x="127000" y="92365"/>
            <a:ext cx="9969500" cy="5692089"/>
            <a:chOff x="-21709" y="-17734"/>
            <a:chExt cx="9192073" cy="7036504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366770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0800" y="419101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M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M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S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32400" y="21717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32400" y="2171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2400" y="28575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32400" y="37719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1400" y="908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41400" y="3751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41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04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12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04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512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0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51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5" idx="3"/>
            <a:endCxn id="17" idx="3"/>
          </p:cNvCxnSpPr>
          <p:nvPr/>
        </p:nvCxnSpPr>
        <p:spPr>
          <a:xfrm>
            <a:off x="1041400" y="375166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09006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0" y="419101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মেধাবী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মেধাবী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03800" y="21717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03800" y="21717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03800" y="2781300"/>
            <a:ext cx="175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27600" y="3735170"/>
            <a:ext cx="1828800" cy="367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1400" y="908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41400" y="3751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41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04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1200" y="190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04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51200" y="723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0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51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5" idx="3"/>
            <a:endCxn id="17" idx="3"/>
          </p:cNvCxnSpPr>
          <p:nvPr/>
        </p:nvCxnSpPr>
        <p:spPr>
          <a:xfrm>
            <a:off x="1041400" y="375166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4013200" y="1539433"/>
            <a:ext cx="1331204" cy="833377"/>
          </a:xfrm>
          <a:custGeom>
            <a:avLst/>
            <a:gdLst>
              <a:gd name="connsiteX0" fmla="*/ 879675 w 1331204"/>
              <a:gd name="connsiteY0" fmla="*/ 138896 h 833377"/>
              <a:gd name="connsiteX1" fmla="*/ 474562 w 1331204"/>
              <a:gd name="connsiteY1" fmla="*/ 150471 h 833377"/>
              <a:gd name="connsiteX2" fmla="*/ 150470 w 1331204"/>
              <a:gd name="connsiteY2" fmla="*/ 162045 h 833377"/>
              <a:gd name="connsiteX3" fmla="*/ 138896 w 1331204"/>
              <a:gd name="connsiteY3" fmla="*/ 196770 h 833377"/>
              <a:gd name="connsiteX4" fmla="*/ 127321 w 1331204"/>
              <a:gd name="connsiteY4" fmla="*/ 243068 h 833377"/>
              <a:gd name="connsiteX5" fmla="*/ 81022 w 1331204"/>
              <a:gd name="connsiteY5" fmla="*/ 312516 h 833377"/>
              <a:gd name="connsiteX6" fmla="*/ 69448 w 1331204"/>
              <a:gd name="connsiteY6" fmla="*/ 347240 h 833377"/>
              <a:gd name="connsiteX7" fmla="*/ 11574 w 1331204"/>
              <a:gd name="connsiteY7" fmla="*/ 381964 h 833377"/>
              <a:gd name="connsiteX8" fmla="*/ 0 w 1331204"/>
              <a:gd name="connsiteY8" fmla="*/ 416689 h 833377"/>
              <a:gd name="connsiteX9" fmla="*/ 57873 w 1331204"/>
              <a:gd name="connsiteY9" fmla="*/ 555585 h 833377"/>
              <a:gd name="connsiteX10" fmla="*/ 104172 w 1331204"/>
              <a:gd name="connsiteY10" fmla="*/ 590309 h 833377"/>
              <a:gd name="connsiteX11" fmla="*/ 173620 w 1331204"/>
              <a:gd name="connsiteY11" fmla="*/ 659757 h 833377"/>
              <a:gd name="connsiteX12" fmla="*/ 208344 w 1331204"/>
              <a:gd name="connsiteY12" fmla="*/ 706056 h 833377"/>
              <a:gd name="connsiteX13" fmla="*/ 254643 w 1331204"/>
              <a:gd name="connsiteY13" fmla="*/ 717630 h 833377"/>
              <a:gd name="connsiteX14" fmla="*/ 324091 w 1331204"/>
              <a:gd name="connsiteY14" fmla="*/ 740780 h 833377"/>
              <a:gd name="connsiteX15" fmla="*/ 416688 w 1331204"/>
              <a:gd name="connsiteY15" fmla="*/ 763929 h 833377"/>
              <a:gd name="connsiteX16" fmla="*/ 462987 w 1331204"/>
              <a:gd name="connsiteY16" fmla="*/ 775504 h 833377"/>
              <a:gd name="connsiteX17" fmla="*/ 544010 w 1331204"/>
              <a:gd name="connsiteY17" fmla="*/ 798653 h 833377"/>
              <a:gd name="connsiteX18" fmla="*/ 648182 w 1331204"/>
              <a:gd name="connsiteY18" fmla="*/ 821802 h 833377"/>
              <a:gd name="connsiteX19" fmla="*/ 787078 w 1331204"/>
              <a:gd name="connsiteY19" fmla="*/ 833377 h 833377"/>
              <a:gd name="connsiteX20" fmla="*/ 1006997 w 1331204"/>
              <a:gd name="connsiteY20" fmla="*/ 810228 h 833377"/>
              <a:gd name="connsiteX21" fmla="*/ 1041721 w 1331204"/>
              <a:gd name="connsiteY21" fmla="*/ 787078 h 833377"/>
              <a:gd name="connsiteX22" fmla="*/ 1076445 w 1331204"/>
              <a:gd name="connsiteY22" fmla="*/ 775504 h 833377"/>
              <a:gd name="connsiteX23" fmla="*/ 1145893 w 1331204"/>
              <a:gd name="connsiteY23" fmla="*/ 729205 h 833377"/>
              <a:gd name="connsiteX24" fmla="*/ 1192192 w 1331204"/>
              <a:gd name="connsiteY24" fmla="*/ 682906 h 833377"/>
              <a:gd name="connsiteX25" fmla="*/ 1226916 w 1331204"/>
              <a:gd name="connsiteY25" fmla="*/ 613458 h 833377"/>
              <a:gd name="connsiteX26" fmla="*/ 1273215 w 1331204"/>
              <a:gd name="connsiteY26" fmla="*/ 544010 h 833377"/>
              <a:gd name="connsiteX27" fmla="*/ 1284789 w 1331204"/>
              <a:gd name="connsiteY27" fmla="*/ 486137 h 833377"/>
              <a:gd name="connsiteX28" fmla="*/ 1331088 w 1331204"/>
              <a:gd name="connsiteY28" fmla="*/ 358815 h 833377"/>
              <a:gd name="connsiteX29" fmla="*/ 1296364 w 1331204"/>
              <a:gd name="connsiteY29" fmla="*/ 208344 h 833377"/>
              <a:gd name="connsiteX30" fmla="*/ 1250065 w 1331204"/>
              <a:gd name="connsiteY30" fmla="*/ 185195 h 833377"/>
              <a:gd name="connsiteX31" fmla="*/ 1238491 w 1331204"/>
              <a:gd name="connsiteY31" fmla="*/ 150471 h 833377"/>
              <a:gd name="connsiteX32" fmla="*/ 1180617 w 1331204"/>
              <a:gd name="connsiteY32" fmla="*/ 127321 h 833377"/>
              <a:gd name="connsiteX33" fmla="*/ 1018572 w 1331204"/>
              <a:gd name="connsiteY33" fmla="*/ 104172 h 833377"/>
              <a:gd name="connsiteX34" fmla="*/ 983848 w 1331204"/>
              <a:gd name="connsiteY34" fmla="*/ 81023 h 833377"/>
              <a:gd name="connsiteX35" fmla="*/ 914400 w 1331204"/>
              <a:gd name="connsiteY35" fmla="*/ 57873 h 833377"/>
              <a:gd name="connsiteX36" fmla="*/ 879675 w 1331204"/>
              <a:gd name="connsiteY36" fmla="*/ 34724 h 833377"/>
              <a:gd name="connsiteX37" fmla="*/ 798653 w 1331204"/>
              <a:gd name="connsiteY37" fmla="*/ 11575 h 833377"/>
              <a:gd name="connsiteX38" fmla="*/ 763929 w 1331204"/>
              <a:gd name="connsiteY38" fmla="*/ 0 h 833377"/>
              <a:gd name="connsiteX39" fmla="*/ 590308 w 1331204"/>
              <a:gd name="connsiteY39" fmla="*/ 23149 h 833377"/>
              <a:gd name="connsiteX40" fmla="*/ 555584 w 1331204"/>
              <a:gd name="connsiteY40" fmla="*/ 46299 h 833377"/>
              <a:gd name="connsiteX41" fmla="*/ 486136 w 1331204"/>
              <a:gd name="connsiteY41" fmla="*/ 69448 h 833377"/>
              <a:gd name="connsiteX42" fmla="*/ 416688 w 1331204"/>
              <a:gd name="connsiteY42" fmla="*/ 92597 h 833377"/>
              <a:gd name="connsiteX43" fmla="*/ 381964 w 1331204"/>
              <a:gd name="connsiteY43" fmla="*/ 104172 h 833377"/>
              <a:gd name="connsiteX44" fmla="*/ 300941 w 1331204"/>
              <a:gd name="connsiteY44" fmla="*/ 138896 h 833377"/>
              <a:gd name="connsiteX45" fmla="*/ 196769 w 1331204"/>
              <a:gd name="connsiteY45" fmla="*/ 173620 h 833377"/>
              <a:gd name="connsiteX46" fmla="*/ 185194 w 1331204"/>
              <a:gd name="connsiteY46" fmla="*/ 173620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1204" h="833377">
                <a:moveTo>
                  <a:pt x="879675" y="138896"/>
                </a:moveTo>
                <a:lnTo>
                  <a:pt x="474562" y="150471"/>
                </a:lnTo>
                <a:cubicBezTo>
                  <a:pt x="366517" y="153901"/>
                  <a:pt x="257556" y="147274"/>
                  <a:pt x="150470" y="162045"/>
                </a:cubicBezTo>
                <a:cubicBezTo>
                  <a:pt x="138383" y="163712"/>
                  <a:pt x="142248" y="185038"/>
                  <a:pt x="138896" y="196770"/>
                </a:cubicBezTo>
                <a:cubicBezTo>
                  <a:pt x="134526" y="212066"/>
                  <a:pt x="134435" y="228840"/>
                  <a:pt x="127321" y="243068"/>
                </a:cubicBezTo>
                <a:cubicBezTo>
                  <a:pt x="114878" y="267953"/>
                  <a:pt x="81022" y="312516"/>
                  <a:pt x="81022" y="312516"/>
                </a:cubicBezTo>
                <a:cubicBezTo>
                  <a:pt x="77164" y="324091"/>
                  <a:pt x="75725" y="336778"/>
                  <a:pt x="69448" y="347240"/>
                </a:cubicBezTo>
                <a:cubicBezTo>
                  <a:pt x="53559" y="373721"/>
                  <a:pt x="38888" y="372860"/>
                  <a:pt x="11574" y="381964"/>
                </a:cubicBezTo>
                <a:cubicBezTo>
                  <a:pt x="7716" y="393539"/>
                  <a:pt x="0" y="404488"/>
                  <a:pt x="0" y="416689"/>
                </a:cubicBezTo>
                <a:cubicBezTo>
                  <a:pt x="0" y="463944"/>
                  <a:pt x="17699" y="525455"/>
                  <a:pt x="57873" y="555585"/>
                </a:cubicBezTo>
                <a:cubicBezTo>
                  <a:pt x="73306" y="567160"/>
                  <a:pt x="89833" y="577404"/>
                  <a:pt x="104172" y="590309"/>
                </a:cubicBezTo>
                <a:cubicBezTo>
                  <a:pt x="128506" y="612210"/>
                  <a:pt x="153977" y="633566"/>
                  <a:pt x="173620" y="659757"/>
                </a:cubicBezTo>
                <a:cubicBezTo>
                  <a:pt x="185195" y="675190"/>
                  <a:pt x="192646" y="694843"/>
                  <a:pt x="208344" y="706056"/>
                </a:cubicBezTo>
                <a:cubicBezTo>
                  <a:pt x="221289" y="715302"/>
                  <a:pt x="239406" y="713059"/>
                  <a:pt x="254643" y="717630"/>
                </a:cubicBezTo>
                <a:cubicBezTo>
                  <a:pt x="278016" y="724642"/>
                  <a:pt x="300418" y="734862"/>
                  <a:pt x="324091" y="740780"/>
                </a:cubicBezTo>
                <a:lnTo>
                  <a:pt x="416688" y="763929"/>
                </a:lnTo>
                <a:cubicBezTo>
                  <a:pt x="432121" y="767787"/>
                  <a:pt x="447895" y="770474"/>
                  <a:pt x="462987" y="775504"/>
                </a:cubicBezTo>
                <a:cubicBezTo>
                  <a:pt x="504439" y="789320"/>
                  <a:pt x="496780" y="787754"/>
                  <a:pt x="544010" y="798653"/>
                </a:cubicBezTo>
                <a:cubicBezTo>
                  <a:pt x="578670" y="806651"/>
                  <a:pt x="612968" y="816771"/>
                  <a:pt x="648182" y="821802"/>
                </a:cubicBezTo>
                <a:cubicBezTo>
                  <a:pt x="694174" y="828372"/>
                  <a:pt x="740779" y="829519"/>
                  <a:pt x="787078" y="833377"/>
                </a:cubicBezTo>
                <a:cubicBezTo>
                  <a:pt x="795041" y="832764"/>
                  <a:pt x="965328" y="824118"/>
                  <a:pt x="1006997" y="810228"/>
                </a:cubicBezTo>
                <a:cubicBezTo>
                  <a:pt x="1020194" y="805829"/>
                  <a:pt x="1029278" y="793299"/>
                  <a:pt x="1041721" y="787078"/>
                </a:cubicBezTo>
                <a:cubicBezTo>
                  <a:pt x="1052634" y="781622"/>
                  <a:pt x="1064870" y="779362"/>
                  <a:pt x="1076445" y="775504"/>
                </a:cubicBezTo>
                <a:cubicBezTo>
                  <a:pt x="1147244" y="704702"/>
                  <a:pt x="1033783" y="813287"/>
                  <a:pt x="1145893" y="729205"/>
                </a:cubicBezTo>
                <a:cubicBezTo>
                  <a:pt x="1163353" y="716110"/>
                  <a:pt x="1192192" y="682906"/>
                  <a:pt x="1192192" y="682906"/>
                </a:cubicBezTo>
                <a:cubicBezTo>
                  <a:pt x="1213415" y="619240"/>
                  <a:pt x="1191015" y="676286"/>
                  <a:pt x="1226916" y="613458"/>
                </a:cubicBezTo>
                <a:cubicBezTo>
                  <a:pt x="1264288" y="548056"/>
                  <a:pt x="1231955" y="585268"/>
                  <a:pt x="1273215" y="544010"/>
                </a:cubicBezTo>
                <a:cubicBezTo>
                  <a:pt x="1277073" y="524719"/>
                  <a:pt x="1279613" y="505117"/>
                  <a:pt x="1284789" y="486137"/>
                </a:cubicBezTo>
                <a:cubicBezTo>
                  <a:pt x="1297523" y="439445"/>
                  <a:pt x="1313340" y="403186"/>
                  <a:pt x="1331088" y="358815"/>
                </a:cubicBezTo>
                <a:cubicBezTo>
                  <a:pt x="1325238" y="294466"/>
                  <a:pt x="1347927" y="242720"/>
                  <a:pt x="1296364" y="208344"/>
                </a:cubicBezTo>
                <a:cubicBezTo>
                  <a:pt x="1282007" y="198773"/>
                  <a:pt x="1265498" y="192911"/>
                  <a:pt x="1250065" y="185195"/>
                </a:cubicBezTo>
                <a:cubicBezTo>
                  <a:pt x="1246207" y="173620"/>
                  <a:pt x="1247864" y="158282"/>
                  <a:pt x="1238491" y="150471"/>
                </a:cubicBezTo>
                <a:cubicBezTo>
                  <a:pt x="1222529" y="137170"/>
                  <a:pt x="1200662" y="132788"/>
                  <a:pt x="1180617" y="127321"/>
                </a:cubicBezTo>
                <a:cubicBezTo>
                  <a:pt x="1152383" y="119621"/>
                  <a:pt x="1039162" y="106746"/>
                  <a:pt x="1018572" y="104172"/>
                </a:cubicBezTo>
                <a:cubicBezTo>
                  <a:pt x="1006997" y="96456"/>
                  <a:pt x="996560" y="86673"/>
                  <a:pt x="983848" y="81023"/>
                </a:cubicBezTo>
                <a:cubicBezTo>
                  <a:pt x="961550" y="71113"/>
                  <a:pt x="934704" y="71408"/>
                  <a:pt x="914400" y="57873"/>
                </a:cubicBezTo>
                <a:cubicBezTo>
                  <a:pt x="902825" y="50157"/>
                  <a:pt x="892118" y="40945"/>
                  <a:pt x="879675" y="34724"/>
                </a:cubicBezTo>
                <a:cubicBezTo>
                  <a:pt x="861169" y="25471"/>
                  <a:pt x="815967" y="16522"/>
                  <a:pt x="798653" y="11575"/>
                </a:cubicBezTo>
                <a:cubicBezTo>
                  <a:pt x="786922" y="8223"/>
                  <a:pt x="775504" y="3858"/>
                  <a:pt x="763929" y="0"/>
                </a:cubicBezTo>
                <a:cubicBezTo>
                  <a:pt x="744941" y="1726"/>
                  <a:pt x="631597" y="5454"/>
                  <a:pt x="590308" y="23149"/>
                </a:cubicBezTo>
                <a:cubicBezTo>
                  <a:pt x="577522" y="28629"/>
                  <a:pt x="568296" y="40649"/>
                  <a:pt x="555584" y="46299"/>
                </a:cubicBezTo>
                <a:cubicBezTo>
                  <a:pt x="533286" y="56209"/>
                  <a:pt x="509285" y="61732"/>
                  <a:pt x="486136" y="69448"/>
                </a:cubicBezTo>
                <a:lnTo>
                  <a:pt x="416688" y="92597"/>
                </a:lnTo>
                <a:cubicBezTo>
                  <a:pt x="405113" y="96455"/>
                  <a:pt x="392116" y="97404"/>
                  <a:pt x="381964" y="104172"/>
                </a:cubicBezTo>
                <a:cubicBezTo>
                  <a:pt x="320932" y="144859"/>
                  <a:pt x="375684" y="113982"/>
                  <a:pt x="300941" y="138896"/>
                </a:cubicBezTo>
                <a:cubicBezTo>
                  <a:pt x="224528" y="164367"/>
                  <a:pt x="266111" y="159751"/>
                  <a:pt x="196769" y="173620"/>
                </a:cubicBezTo>
                <a:cubicBezTo>
                  <a:pt x="192986" y="174377"/>
                  <a:pt x="189052" y="173620"/>
                  <a:pt x="185194" y="17362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089078" y="2527080"/>
            <a:ext cx="1331204" cy="833377"/>
          </a:xfrm>
          <a:custGeom>
            <a:avLst/>
            <a:gdLst>
              <a:gd name="connsiteX0" fmla="*/ 879675 w 1331204"/>
              <a:gd name="connsiteY0" fmla="*/ 138896 h 833377"/>
              <a:gd name="connsiteX1" fmla="*/ 474562 w 1331204"/>
              <a:gd name="connsiteY1" fmla="*/ 150471 h 833377"/>
              <a:gd name="connsiteX2" fmla="*/ 150470 w 1331204"/>
              <a:gd name="connsiteY2" fmla="*/ 162045 h 833377"/>
              <a:gd name="connsiteX3" fmla="*/ 138896 w 1331204"/>
              <a:gd name="connsiteY3" fmla="*/ 196770 h 833377"/>
              <a:gd name="connsiteX4" fmla="*/ 127321 w 1331204"/>
              <a:gd name="connsiteY4" fmla="*/ 243068 h 833377"/>
              <a:gd name="connsiteX5" fmla="*/ 81022 w 1331204"/>
              <a:gd name="connsiteY5" fmla="*/ 312516 h 833377"/>
              <a:gd name="connsiteX6" fmla="*/ 69448 w 1331204"/>
              <a:gd name="connsiteY6" fmla="*/ 347240 h 833377"/>
              <a:gd name="connsiteX7" fmla="*/ 11574 w 1331204"/>
              <a:gd name="connsiteY7" fmla="*/ 381964 h 833377"/>
              <a:gd name="connsiteX8" fmla="*/ 0 w 1331204"/>
              <a:gd name="connsiteY8" fmla="*/ 416689 h 833377"/>
              <a:gd name="connsiteX9" fmla="*/ 57873 w 1331204"/>
              <a:gd name="connsiteY9" fmla="*/ 555585 h 833377"/>
              <a:gd name="connsiteX10" fmla="*/ 104172 w 1331204"/>
              <a:gd name="connsiteY10" fmla="*/ 590309 h 833377"/>
              <a:gd name="connsiteX11" fmla="*/ 173620 w 1331204"/>
              <a:gd name="connsiteY11" fmla="*/ 659757 h 833377"/>
              <a:gd name="connsiteX12" fmla="*/ 208344 w 1331204"/>
              <a:gd name="connsiteY12" fmla="*/ 706056 h 833377"/>
              <a:gd name="connsiteX13" fmla="*/ 254643 w 1331204"/>
              <a:gd name="connsiteY13" fmla="*/ 717630 h 833377"/>
              <a:gd name="connsiteX14" fmla="*/ 324091 w 1331204"/>
              <a:gd name="connsiteY14" fmla="*/ 740780 h 833377"/>
              <a:gd name="connsiteX15" fmla="*/ 416688 w 1331204"/>
              <a:gd name="connsiteY15" fmla="*/ 763929 h 833377"/>
              <a:gd name="connsiteX16" fmla="*/ 462987 w 1331204"/>
              <a:gd name="connsiteY16" fmla="*/ 775504 h 833377"/>
              <a:gd name="connsiteX17" fmla="*/ 544010 w 1331204"/>
              <a:gd name="connsiteY17" fmla="*/ 798653 h 833377"/>
              <a:gd name="connsiteX18" fmla="*/ 648182 w 1331204"/>
              <a:gd name="connsiteY18" fmla="*/ 821802 h 833377"/>
              <a:gd name="connsiteX19" fmla="*/ 787078 w 1331204"/>
              <a:gd name="connsiteY19" fmla="*/ 833377 h 833377"/>
              <a:gd name="connsiteX20" fmla="*/ 1006997 w 1331204"/>
              <a:gd name="connsiteY20" fmla="*/ 810228 h 833377"/>
              <a:gd name="connsiteX21" fmla="*/ 1041721 w 1331204"/>
              <a:gd name="connsiteY21" fmla="*/ 787078 h 833377"/>
              <a:gd name="connsiteX22" fmla="*/ 1076445 w 1331204"/>
              <a:gd name="connsiteY22" fmla="*/ 775504 h 833377"/>
              <a:gd name="connsiteX23" fmla="*/ 1145893 w 1331204"/>
              <a:gd name="connsiteY23" fmla="*/ 729205 h 833377"/>
              <a:gd name="connsiteX24" fmla="*/ 1192192 w 1331204"/>
              <a:gd name="connsiteY24" fmla="*/ 682906 h 833377"/>
              <a:gd name="connsiteX25" fmla="*/ 1226916 w 1331204"/>
              <a:gd name="connsiteY25" fmla="*/ 613458 h 833377"/>
              <a:gd name="connsiteX26" fmla="*/ 1273215 w 1331204"/>
              <a:gd name="connsiteY26" fmla="*/ 544010 h 833377"/>
              <a:gd name="connsiteX27" fmla="*/ 1284789 w 1331204"/>
              <a:gd name="connsiteY27" fmla="*/ 486137 h 833377"/>
              <a:gd name="connsiteX28" fmla="*/ 1331088 w 1331204"/>
              <a:gd name="connsiteY28" fmla="*/ 358815 h 833377"/>
              <a:gd name="connsiteX29" fmla="*/ 1296364 w 1331204"/>
              <a:gd name="connsiteY29" fmla="*/ 208344 h 833377"/>
              <a:gd name="connsiteX30" fmla="*/ 1250065 w 1331204"/>
              <a:gd name="connsiteY30" fmla="*/ 185195 h 833377"/>
              <a:gd name="connsiteX31" fmla="*/ 1238491 w 1331204"/>
              <a:gd name="connsiteY31" fmla="*/ 150471 h 833377"/>
              <a:gd name="connsiteX32" fmla="*/ 1180617 w 1331204"/>
              <a:gd name="connsiteY32" fmla="*/ 127321 h 833377"/>
              <a:gd name="connsiteX33" fmla="*/ 1018572 w 1331204"/>
              <a:gd name="connsiteY33" fmla="*/ 104172 h 833377"/>
              <a:gd name="connsiteX34" fmla="*/ 983848 w 1331204"/>
              <a:gd name="connsiteY34" fmla="*/ 81023 h 833377"/>
              <a:gd name="connsiteX35" fmla="*/ 914400 w 1331204"/>
              <a:gd name="connsiteY35" fmla="*/ 57873 h 833377"/>
              <a:gd name="connsiteX36" fmla="*/ 879675 w 1331204"/>
              <a:gd name="connsiteY36" fmla="*/ 34724 h 833377"/>
              <a:gd name="connsiteX37" fmla="*/ 798653 w 1331204"/>
              <a:gd name="connsiteY37" fmla="*/ 11575 h 833377"/>
              <a:gd name="connsiteX38" fmla="*/ 763929 w 1331204"/>
              <a:gd name="connsiteY38" fmla="*/ 0 h 833377"/>
              <a:gd name="connsiteX39" fmla="*/ 590308 w 1331204"/>
              <a:gd name="connsiteY39" fmla="*/ 23149 h 833377"/>
              <a:gd name="connsiteX40" fmla="*/ 555584 w 1331204"/>
              <a:gd name="connsiteY40" fmla="*/ 46299 h 833377"/>
              <a:gd name="connsiteX41" fmla="*/ 486136 w 1331204"/>
              <a:gd name="connsiteY41" fmla="*/ 69448 h 833377"/>
              <a:gd name="connsiteX42" fmla="*/ 416688 w 1331204"/>
              <a:gd name="connsiteY42" fmla="*/ 92597 h 833377"/>
              <a:gd name="connsiteX43" fmla="*/ 381964 w 1331204"/>
              <a:gd name="connsiteY43" fmla="*/ 104172 h 833377"/>
              <a:gd name="connsiteX44" fmla="*/ 300941 w 1331204"/>
              <a:gd name="connsiteY44" fmla="*/ 138896 h 833377"/>
              <a:gd name="connsiteX45" fmla="*/ 196769 w 1331204"/>
              <a:gd name="connsiteY45" fmla="*/ 173620 h 833377"/>
              <a:gd name="connsiteX46" fmla="*/ 185194 w 1331204"/>
              <a:gd name="connsiteY46" fmla="*/ 173620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1204" h="833377">
                <a:moveTo>
                  <a:pt x="879675" y="138896"/>
                </a:moveTo>
                <a:lnTo>
                  <a:pt x="474562" y="150471"/>
                </a:lnTo>
                <a:cubicBezTo>
                  <a:pt x="366517" y="153901"/>
                  <a:pt x="257556" y="147274"/>
                  <a:pt x="150470" y="162045"/>
                </a:cubicBezTo>
                <a:cubicBezTo>
                  <a:pt x="138383" y="163712"/>
                  <a:pt x="142248" y="185038"/>
                  <a:pt x="138896" y="196770"/>
                </a:cubicBezTo>
                <a:cubicBezTo>
                  <a:pt x="134526" y="212066"/>
                  <a:pt x="134435" y="228840"/>
                  <a:pt x="127321" y="243068"/>
                </a:cubicBezTo>
                <a:cubicBezTo>
                  <a:pt x="114878" y="267953"/>
                  <a:pt x="81022" y="312516"/>
                  <a:pt x="81022" y="312516"/>
                </a:cubicBezTo>
                <a:cubicBezTo>
                  <a:pt x="77164" y="324091"/>
                  <a:pt x="75725" y="336778"/>
                  <a:pt x="69448" y="347240"/>
                </a:cubicBezTo>
                <a:cubicBezTo>
                  <a:pt x="53559" y="373721"/>
                  <a:pt x="38888" y="372860"/>
                  <a:pt x="11574" y="381964"/>
                </a:cubicBezTo>
                <a:cubicBezTo>
                  <a:pt x="7716" y="393539"/>
                  <a:pt x="0" y="404488"/>
                  <a:pt x="0" y="416689"/>
                </a:cubicBezTo>
                <a:cubicBezTo>
                  <a:pt x="0" y="463944"/>
                  <a:pt x="17699" y="525455"/>
                  <a:pt x="57873" y="555585"/>
                </a:cubicBezTo>
                <a:cubicBezTo>
                  <a:pt x="73306" y="567160"/>
                  <a:pt x="89833" y="577404"/>
                  <a:pt x="104172" y="590309"/>
                </a:cubicBezTo>
                <a:cubicBezTo>
                  <a:pt x="128506" y="612210"/>
                  <a:pt x="153977" y="633566"/>
                  <a:pt x="173620" y="659757"/>
                </a:cubicBezTo>
                <a:cubicBezTo>
                  <a:pt x="185195" y="675190"/>
                  <a:pt x="192646" y="694843"/>
                  <a:pt x="208344" y="706056"/>
                </a:cubicBezTo>
                <a:cubicBezTo>
                  <a:pt x="221289" y="715302"/>
                  <a:pt x="239406" y="713059"/>
                  <a:pt x="254643" y="717630"/>
                </a:cubicBezTo>
                <a:cubicBezTo>
                  <a:pt x="278016" y="724642"/>
                  <a:pt x="300418" y="734862"/>
                  <a:pt x="324091" y="740780"/>
                </a:cubicBezTo>
                <a:lnTo>
                  <a:pt x="416688" y="763929"/>
                </a:lnTo>
                <a:cubicBezTo>
                  <a:pt x="432121" y="767787"/>
                  <a:pt x="447895" y="770474"/>
                  <a:pt x="462987" y="775504"/>
                </a:cubicBezTo>
                <a:cubicBezTo>
                  <a:pt x="504439" y="789320"/>
                  <a:pt x="496780" y="787754"/>
                  <a:pt x="544010" y="798653"/>
                </a:cubicBezTo>
                <a:cubicBezTo>
                  <a:pt x="578670" y="806651"/>
                  <a:pt x="612968" y="816771"/>
                  <a:pt x="648182" y="821802"/>
                </a:cubicBezTo>
                <a:cubicBezTo>
                  <a:pt x="694174" y="828372"/>
                  <a:pt x="740779" y="829519"/>
                  <a:pt x="787078" y="833377"/>
                </a:cubicBezTo>
                <a:cubicBezTo>
                  <a:pt x="795041" y="832764"/>
                  <a:pt x="965328" y="824118"/>
                  <a:pt x="1006997" y="810228"/>
                </a:cubicBezTo>
                <a:cubicBezTo>
                  <a:pt x="1020194" y="805829"/>
                  <a:pt x="1029278" y="793299"/>
                  <a:pt x="1041721" y="787078"/>
                </a:cubicBezTo>
                <a:cubicBezTo>
                  <a:pt x="1052634" y="781622"/>
                  <a:pt x="1064870" y="779362"/>
                  <a:pt x="1076445" y="775504"/>
                </a:cubicBezTo>
                <a:cubicBezTo>
                  <a:pt x="1147244" y="704702"/>
                  <a:pt x="1033783" y="813287"/>
                  <a:pt x="1145893" y="729205"/>
                </a:cubicBezTo>
                <a:cubicBezTo>
                  <a:pt x="1163353" y="716110"/>
                  <a:pt x="1192192" y="682906"/>
                  <a:pt x="1192192" y="682906"/>
                </a:cubicBezTo>
                <a:cubicBezTo>
                  <a:pt x="1213415" y="619240"/>
                  <a:pt x="1191015" y="676286"/>
                  <a:pt x="1226916" y="613458"/>
                </a:cubicBezTo>
                <a:cubicBezTo>
                  <a:pt x="1264288" y="548056"/>
                  <a:pt x="1231955" y="585268"/>
                  <a:pt x="1273215" y="544010"/>
                </a:cubicBezTo>
                <a:cubicBezTo>
                  <a:pt x="1277073" y="524719"/>
                  <a:pt x="1279613" y="505117"/>
                  <a:pt x="1284789" y="486137"/>
                </a:cubicBezTo>
                <a:cubicBezTo>
                  <a:pt x="1297523" y="439445"/>
                  <a:pt x="1313340" y="403186"/>
                  <a:pt x="1331088" y="358815"/>
                </a:cubicBezTo>
                <a:cubicBezTo>
                  <a:pt x="1325238" y="294466"/>
                  <a:pt x="1347927" y="242720"/>
                  <a:pt x="1296364" y="208344"/>
                </a:cubicBezTo>
                <a:cubicBezTo>
                  <a:pt x="1282007" y="198773"/>
                  <a:pt x="1265498" y="192911"/>
                  <a:pt x="1250065" y="185195"/>
                </a:cubicBezTo>
                <a:cubicBezTo>
                  <a:pt x="1246207" y="173620"/>
                  <a:pt x="1247864" y="158282"/>
                  <a:pt x="1238491" y="150471"/>
                </a:cubicBezTo>
                <a:cubicBezTo>
                  <a:pt x="1222529" y="137170"/>
                  <a:pt x="1200662" y="132788"/>
                  <a:pt x="1180617" y="127321"/>
                </a:cubicBezTo>
                <a:cubicBezTo>
                  <a:pt x="1152383" y="119621"/>
                  <a:pt x="1039162" y="106746"/>
                  <a:pt x="1018572" y="104172"/>
                </a:cubicBezTo>
                <a:cubicBezTo>
                  <a:pt x="1006997" y="96456"/>
                  <a:pt x="996560" y="86673"/>
                  <a:pt x="983848" y="81023"/>
                </a:cubicBezTo>
                <a:cubicBezTo>
                  <a:pt x="961550" y="71113"/>
                  <a:pt x="934704" y="71408"/>
                  <a:pt x="914400" y="57873"/>
                </a:cubicBezTo>
                <a:cubicBezTo>
                  <a:pt x="902825" y="50157"/>
                  <a:pt x="892118" y="40945"/>
                  <a:pt x="879675" y="34724"/>
                </a:cubicBezTo>
                <a:cubicBezTo>
                  <a:pt x="861169" y="25471"/>
                  <a:pt x="815967" y="16522"/>
                  <a:pt x="798653" y="11575"/>
                </a:cubicBezTo>
                <a:cubicBezTo>
                  <a:pt x="786922" y="8223"/>
                  <a:pt x="775504" y="3858"/>
                  <a:pt x="763929" y="0"/>
                </a:cubicBezTo>
                <a:cubicBezTo>
                  <a:pt x="744941" y="1726"/>
                  <a:pt x="631597" y="5454"/>
                  <a:pt x="590308" y="23149"/>
                </a:cubicBezTo>
                <a:cubicBezTo>
                  <a:pt x="577522" y="28629"/>
                  <a:pt x="568296" y="40649"/>
                  <a:pt x="555584" y="46299"/>
                </a:cubicBezTo>
                <a:cubicBezTo>
                  <a:pt x="533286" y="56209"/>
                  <a:pt x="509285" y="61732"/>
                  <a:pt x="486136" y="69448"/>
                </a:cubicBezTo>
                <a:lnTo>
                  <a:pt x="416688" y="92597"/>
                </a:lnTo>
                <a:cubicBezTo>
                  <a:pt x="405113" y="96455"/>
                  <a:pt x="392116" y="97404"/>
                  <a:pt x="381964" y="104172"/>
                </a:cubicBezTo>
                <a:cubicBezTo>
                  <a:pt x="320932" y="144859"/>
                  <a:pt x="375684" y="113982"/>
                  <a:pt x="300941" y="138896"/>
                </a:cubicBezTo>
                <a:cubicBezTo>
                  <a:pt x="224528" y="164367"/>
                  <a:pt x="266111" y="159751"/>
                  <a:pt x="196769" y="173620"/>
                </a:cubicBezTo>
                <a:cubicBezTo>
                  <a:pt x="192986" y="174377"/>
                  <a:pt x="189052" y="173620"/>
                  <a:pt x="185194" y="17362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9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2" grpId="0" animBg="1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65400" y="571500"/>
            <a:ext cx="42672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6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00" y="2019300"/>
            <a:ext cx="8915400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0760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032000" y="1485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2000" y="26289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32000" y="3924300"/>
            <a:ext cx="586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748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99400" y="1181101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510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99400" y="23057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510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99400" y="3601135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</a:t>
            </a:r>
          </a:p>
        </p:txBody>
      </p:sp>
      <p:cxnSp>
        <p:nvCxnSpPr>
          <p:cNvPr id="3" name="Straight Connector 2"/>
          <p:cNvCxnSpPr>
            <a:stCxn id="19" idx="1"/>
            <a:endCxn id="20" idx="3"/>
          </p:cNvCxnSpPr>
          <p:nvPr/>
        </p:nvCxnSpPr>
        <p:spPr>
          <a:xfrm flipH="1">
            <a:off x="2032000" y="1504266"/>
            <a:ext cx="5867400" cy="11246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84400" y="190500"/>
            <a:ext cx="59436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বিধেয়পদ-উদ্দেশ্যপদ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8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0" y="419101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সাংকেতিক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 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M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S 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P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232400" y="2171700"/>
            <a:ext cx="144780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32400" y="2171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2400" y="28575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32400" y="37719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6600" y="7561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600" y="2227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6600" y="1060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5600" y="381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6400" y="381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600" y="571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6400" y="571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600" y="876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46400" y="876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6" idx="1"/>
            <a:endCxn id="17" idx="3"/>
          </p:cNvCxnSpPr>
          <p:nvPr/>
        </p:nvCxnSpPr>
        <p:spPr>
          <a:xfrm flipH="1">
            <a:off x="736600" y="222766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8400" y="266700"/>
            <a:ext cx="42672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4400" y="1677769"/>
            <a:ext cx="6096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বিনয়ী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4400" y="2668370"/>
            <a:ext cx="6096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বিনয়ী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অসভ্য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4400" y="3735170"/>
            <a:ext cx="6096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অসভ্য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দার্শনিক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775200" y="2171700"/>
            <a:ext cx="190500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75200" y="21717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75200" y="28575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27600" y="3735170"/>
            <a:ext cx="1828800" cy="367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6600" y="7561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6600" y="2227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6600" y="1060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5600" y="381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46400" y="381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600" y="571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46400" y="571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600" y="876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46400" y="876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21" name="Straight Connector 20"/>
          <p:cNvCxnSpPr>
            <a:stCxn id="16" idx="1"/>
            <a:endCxn id="17" idx="3"/>
          </p:cNvCxnSpPr>
          <p:nvPr/>
        </p:nvCxnSpPr>
        <p:spPr>
          <a:xfrm flipH="1">
            <a:off x="736600" y="222766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6520245" y="1544777"/>
            <a:ext cx="1331204" cy="833377"/>
          </a:xfrm>
          <a:custGeom>
            <a:avLst/>
            <a:gdLst>
              <a:gd name="connsiteX0" fmla="*/ 879675 w 1331204"/>
              <a:gd name="connsiteY0" fmla="*/ 138896 h 833377"/>
              <a:gd name="connsiteX1" fmla="*/ 474562 w 1331204"/>
              <a:gd name="connsiteY1" fmla="*/ 150471 h 833377"/>
              <a:gd name="connsiteX2" fmla="*/ 150470 w 1331204"/>
              <a:gd name="connsiteY2" fmla="*/ 162045 h 833377"/>
              <a:gd name="connsiteX3" fmla="*/ 138896 w 1331204"/>
              <a:gd name="connsiteY3" fmla="*/ 196770 h 833377"/>
              <a:gd name="connsiteX4" fmla="*/ 127321 w 1331204"/>
              <a:gd name="connsiteY4" fmla="*/ 243068 h 833377"/>
              <a:gd name="connsiteX5" fmla="*/ 81022 w 1331204"/>
              <a:gd name="connsiteY5" fmla="*/ 312516 h 833377"/>
              <a:gd name="connsiteX6" fmla="*/ 69448 w 1331204"/>
              <a:gd name="connsiteY6" fmla="*/ 347240 h 833377"/>
              <a:gd name="connsiteX7" fmla="*/ 11574 w 1331204"/>
              <a:gd name="connsiteY7" fmla="*/ 381964 h 833377"/>
              <a:gd name="connsiteX8" fmla="*/ 0 w 1331204"/>
              <a:gd name="connsiteY8" fmla="*/ 416689 h 833377"/>
              <a:gd name="connsiteX9" fmla="*/ 57873 w 1331204"/>
              <a:gd name="connsiteY9" fmla="*/ 555585 h 833377"/>
              <a:gd name="connsiteX10" fmla="*/ 104172 w 1331204"/>
              <a:gd name="connsiteY10" fmla="*/ 590309 h 833377"/>
              <a:gd name="connsiteX11" fmla="*/ 173620 w 1331204"/>
              <a:gd name="connsiteY11" fmla="*/ 659757 h 833377"/>
              <a:gd name="connsiteX12" fmla="*/ 208344 w 1331204"/>
              <a:gd name="connsiteY12" fmla="*/ 706056 h 833377"/>
              <a:gd name="connsiteX13" fmla="*/ 254643 w 1331204"/>
              <a:gd name="connsiteY13" fmla="*/ 717630 h 833377"/>
              <a:gd name="connsiteX14" fmla="*/ 324091 w 1331204"/>
              <a:gd name="connsiteY14" fmla="*/ 740780 h 833377"/>
              <a:gd name="connsiteX15" fmla="*/ 416688 w 1331204"/>
              <a:gd name="connsiteY15" fmla="*/ 763929 h 833377"/>
              <a:gd name="connsiteX16" fmla="*/ 462987 w 1331204"/>
              <a:gd name="connsiteY16" fmla="*/ 775504 h 833377"/>
              <a:gd name="connsiteX17" fmla="*/ 544010 w 1331204"/>
              <a:gd name="connsiteY17" fmla="*/ 798653 h 833377"/>
              <a:gd name="connsiteX18" fmla="*/ 648182 w 1331204"/>
              <a:gd name="connsiteY18" fmla="*/ 821802 h 833377"/>
              <a:gd name="connsiteX19" fmla="*/ 787078 w 1331204"/>
              <a:gd name="connsiteY19" fmla="*/ 833377 h 833377"/>
              <a:gd name="connsiteX20" fmla="*/ 1006997 w 1331204"/>
              <a:gd name="connsiteY20" fmla="*/ 810228 h 833377"/>
              <a:gd name="connsiteX21" fmla="*/ 1041721 w 1331204"/>
              <a:gd name="connsiteY21" fmla="*/ 787078 h 833377"/>
              <a:gd name="connsiteX22" fmla="*/ 1076445 w 1331204"/>
              <a:gd name="connsiteY22" fmla="*/ 775504 h 833377"/>
              <a:gd name="connsiteX23" fmla="*/ 1145893 w 1331204"/>
              <a:gd name="connsiteY23" fmla="*/ 729205 h 833377"/>
              <a:gd name="connsiteX24" fmla="*/ 1192192 w 1331204"/>
              <a:gd name="connsiteY24" fmla="*/ 682906 h 833377"/>
              <a:gd name="connsiteX25" fmla="*/ 1226916 w 1331204"/>
              <a:gd name="connsiteY25" fmla="*/ 613458 h 833377"/>
              <a:gd name="connsiteX26" fmla="*/ 1273215 w 1331204"/>
              <a:gd name="connsiteY26" fmla="*/ 544010 h 833377"/>
              <a:gd name="connsiteX27" fmla="*/ 1284789 w 1331204"/>
              <a:gd name="connsiteY27" fmla="*/ 486137 h 833377"/>
              <a:gd name="connsiteX28" fmla="*/ 1331088 w 1331204"/>
              <a:gd name="connsiteY28" fmla="*/ 358815 h 833377"/>
              <a:gd name="connsiteX29" fmla="*/ 1296364 w 1331204"/>
              <a:gd name="connsiteY29" fmla="*/ 208344 h 833377"/>
              <a:gd name="connsiteX30" fmla="*/ 1250065 w 1331204"/>
              <a:gd name="connsiteY30" fmla="*/ 185195 h 833377"/>
              <a:gd name="connsiteX31" fmla="*/ 1238491 w 1331204"/>
              <a:gd name="connsiteY31" fmla="*/ 150471 h 833377"/>
              <a:gd name="connsiteX32" fmla="*/ 1180617 w 1331204"/>
              <a:gd name="connsiteY32" fmla="*/ 127321 h 833377"/>
              <a:gd name="connsiteX33" fmla="*/ 1018572 w 1331204"/>
              <a:gd name="connsiteY33" fmla="*/ 104172 h 833377"/>
              <a:gd name="connsiteX34" fmla="*/ 983848 w 1331204"/>
              <a:gd name="connsiteY34" fmla="*/ 81023 h 833377"/>
              <a:gd name="connsiteX35" fmla="*/ 914400 w 1331204"/>
              <a:gd name="connsiteY35" fmla="*/ 57873 h 833377"/>
              <a:gd name="connsiteX36" fmla="*/ 879675 w 1331204"/>
              <a:gd name="connsiteY36" fmla="*/ 34724 h 833377"/>
              <a:gd name="connsiteX37" fmla="*/ 798653 w 1331204"/>
              <a:gd name="connsiteY37" fmla="*/ 11575 h 833377"/>
              <a:gd name="connsiteX38" fmla="*/ 763929 w 1331204"/>
              <a:gd name="connsiteY38" fmla="*/ 0 h 833377"/>
              <a:gd name="connsiteX39" fmla="*/ 590308 w 1331204"/>
              <a:gd name="connsiteY39" fmla="*/ 23149 h 833377"/>
              <a:gd name="connsiteX40" fmla="*/ 555584 w 1331204"/>
              <a:gd name="connsiteY40" fmla="*/ 46299 h 833377"/>
              <a:gd name="connsiteX41" fmla="*/ 486136 w 1331204"/>
              <a:gd name="connsiteY41" fmla="*/ 69448 h 833377"/>
              <a:gd name="connsiteX42" fmla="*/ 416688 w 1331204"/>
              <a:gd name="connsiteY42" fmla="*/ 92597 h 833377"/>
              <a:gd name="connsiteX43" fmla="*/ 381964 w 1331204"/>
              <a:gd name="connsiteY43" fmla="*/ 104172 h 833377"/>
              <a:gd name="connsiteX44" fmla="*/ 300941 w 1331204"/>
              <a:gd name="connsiteY44" fmla="*/ 138896 h 833377"/>
              <a:gd name="connsiteX45" fmla="*/ 196769 w 1331204"/>
              <a:gd name="connsiteY45" fmla="*/ 173620 h 833377"/>
              <a:gd name="connsiteX46" fmla="*/ 185194 w 1331204"/>
              <a:gd name="connsiteY46" fmla="*/ 173620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1204" h="833377">
                <a:moveTo>
                  <a:pt x="879675" y="138896"/>
                </a:moveTo>
                <a:lnTo>
                  <a:pt x="474562" y="150471"/>
                </a:lnTo>
                <a:cubicBezTo>
                  <a:pt x="366517" y="153901"/>
                  <a:pt x="257556" y="147274"/>
                  <a:pt x="150470" y="162045"/>
                </a:cubicBezTo>
                <a:cubicBezTo>
                  <a:pt x="138383" y="163712"/>
                  <a:pt x="142248" y="185038"/>
                  <a:pt x="138896" y="196770"/>
                </a:cubicBezTo>
                <a:cubicBezTo>
                  <a:pt x="134526" y="212066"/>
                  <a:pt x="134435" y="228840"/>
                  <a:pt x="127321" y="243068"/>
                </a:cubicBezTo>
                <a:cubicBezTo>
                  <a:pt x="114878" y="267953"/>
                  <a:pt x="81022" y="312516"/>
                  <a:pt x="81022" y="312516"/>
                </a:cubicBezTo>
                <a:cubicBezTo>
                  <a:pt x="77164" y="324091"/>
                  <a:pt x="75725" y="336778"/>
                  <a:pt x="69448" y="347240"/>
                </a:cubicBezTo>
                <a:cubicBezTo>
                  <a:pt x="53559" y="373721"/>
                  <a:pt x="38888" y="372860"/>
                  <a:pt x="11574" y="381964"/>
                </a:cubicBezTo>
                <a:cubicBezTo>
                  <a:pt x="7716" y="393539"/>
                  <a:pt x="0" y="404488"/>
                  <a:pt x="0" y="416689"/>
                </a:cubicBezTo>
                <a:cubicBezTo>
                  <a:pt x="0" y="463944"/>
                  <a:pt x="17699" y="525455"/>
                  <a:pt x="57873" y="555585"/>
                </a:cubicBezTo>
                <a:cubicBezTo>
                  <a:pt x="73306" y="567160"/>
                  <a:pt x="89833" y="577404"/>
                  <a:pt x="104172" y="590309"/>
                </a:cubicBezTo>
                <a:cubicBezTo>
                  <a:pt x="128506" y="612210"/>
                  <a:pt x="153977" y="633566"/>
                  <a:pt x="173620" y="659757"/>
                </a:cubicBezTo>
                <a:cubicBezTo>
                  <a:pt x="185195" y="675190"/>
                  <a:pt x="192646" y="694843"/>
                  <a:pt x="208344" y="706056"/>
                </a:cubicBezTo>
                <a:cubicBezTo>
                  <a:pt x="221289" y="715302"/>
                  <a:pt x="239406" y="713059"/>
                  <a:pt x="254643" y="717630"/>
                </a:cubicBezTo>
                <a:cubicBezTo>
                  <a:pt x="278016" y="724642"/>
                  <a:pt x="300418" y="734862"/>
                  <a:pt x="324091" y="740780"/>
                </a:cubicBezTo>
                <a:lnTo>
                  <a:pt x="416688" y="763929"/>
                </a:lnTo>
                <a:cubicBezTo>
                  <a:pt x="432121" y="767787"/>
                  <a:pt x="447895" y="770474"/>
                  <a:pt x="462987" y="775504"/>
                </a:cubicBezTo>
                <a:cubicBezTo>
                  <a:pt x="504439" y="789320"/>
                  <a:pt x="496780" y="787754"/>
                  <a:pt x="544010" y="798653"/>
                </a:cubicBezTo>
                <a:cubicBezTo>
                  <a:pt x="578670" y="806651"/>
                  <a:pt x="612968" y="816771"/>
                  <a:pt x="648182" y="821802"/>
                </a:cubicBezTo>
                <a:cubicBezTo>
                  <a:pt x="694174" y="828372"/>
                  <a:pt x="740779" y="829519"/>
                  <a:pt x="787078" y="833377"/>
                </a:cubicBezTo>
                <a:cubicBezTo>
                  <a:pt x="795041" y="832764"/>
                  <a:pt x="965328" y="824118"/>
                  <a:pt x="1006997" y="810228"/>
                </a:cubicBezTo>
                <a:cubicBezTo>
                  <a:pt x="1020194" y="805829"/>
                  <a:pt x="1029278" y="793299"/>
                  <a:pt x="1041721" y="787078"/>
                </a:cubicBezTo>
                <a:cubicBezTo>
                  <a:pt x="1052634" y="781622"/>
                  <a:pt x="1064870" y="779362"/>
                  <a:pt x="1076445" y="775504"/>
                </a:cubicBezTo>
                <a:cubicBezTo>
                  <a:pt x="1147244" y="704702"/>
                  <a:pt x="1033783" y="813287"/>
                  <a:pt x="1145893" y="729205"/>
                </a:cubicBezTo>
                <a:cubicBezTo>
                  <a:pt x="1163353" y="716110"/>
                  <a:pt x="1192192" y="682906"/>
                  <a:pt x="1192192" y="682906"/>
                </a:cubicBezTo>
                <a:cubicBezTo>
                  <a:pt x="1213415" y="619240"/>
                  <a:pt x="1191015" y="676286"/>
                  <a:pt x="1226916" y="613458"/>
                </a:cubicBezTo>
                <a:cubicBezTo>
                  <a:pt x="1264288" y="548056"/>
                  <a:pt x="1231955" y="585268"/>
                  <a:pt x="1273215" y="544010"/>
                </a:cubicBezTo>
                <a:cubicBezTo>
                  <a:pt x="1277073" y="524719"/>
                  <a:pt x="1279613" y="505117"/>
                  <a:pt x="1284789" y="486137"/>
                </a:cubicBezTo>
                <a:cubicBezTo>
                  <a:pt x="1297523" y="439445"/>
                  <a:pt x="1313340" y="403186"/>
                  <a:pt x="1331088" y="358815"/>
                </a:cubicBezTo>
                <a:cubicBezTo>
                  <a:pt x="1325238" y="294466"/>
                  <a:pt x="1347927" y="242720"/>
                  <a:pt x="1296364" y="208344"/>
                </a:cubicBezTo>
                <a:cubicBezTo>
                  <a:pt x="1282007" y="198773"/>
                  <a:pt x="1265498" y="192911"/>
                  <a:pt x="1250065" y="185195"/>
                </a:cubicBezTo>
                <a:cubicBezTo>
                  <a:pt x="1246207" y="173620"/>
                  <a:pt x="1247864" y="158282"/>
                  <a:pt x="1238491" y="150471"/>
                </a:cubicBezTo>
                <a:cubicBezTo>
                  <a:pt x="1222529" y="137170"/>
                  <a:pt x="1200662" y="132788"/>
                  <a:pt x="1180617" y="127321"/>
                </a:cubicBezTo>
                <a:cubicBezTo>
                  <a:pt x="1152383" y="119621"/>
                  <a:pt x="1039162" y="106746"/>
                  <a:pt x="1018572" y="104172"/>
                </a:cubicBezTo>
                <a:cubicBezTo>
                  <a:pt x="1006997" y="96456"/>
                  <a:pt x="996560" y="86673"/>
                  <a:pt x="983848" y="81023"/>
                </a:cubicBezTo>
                <a:cubicBezTo>
                  <a:pt x="961550" y="71113"/>
                  <a:pt x="934704" y="71408"/>
                  <a:pt x="914400" y="57873"/>
                </a:cubicBezTo>
                <a:cubicBezTo>
                  <a:pt x="902825" y="50157"/>
                  <a:pt x="892118" y="40945"/>
                  <a:pt x="879675" y="34724"/>
                </a:cubicBezTo>
                <a:cubicBezTo>
                  <a:pt x="861169" y="25471"/>
                  <a:pt x="815967" y="16522"/>
                  <a:pt x="798653" y="11575"/>
                </a:cubicBezTo>
                <a:cubicBezTo>
                  <a:pt x="786922" y="8223"/>
                  <a:pt x="775504" y="3858"/>
                  <a:pt x="763929" y="0"/>
                </a:cubicBezTo>
                <a:cubicBezTo>
                  <a:pt x="744941" y="1726"/>
                  <a:pt x="631597" y="5454"/>
                  <a:pt x="590308" y="23149"/>
                </a:cubicBezTo>
                <a:cubicBezTo>
                  <a:pt x="577522" y="28629"/>
                  <a:pt x="568296" y="40649"/>
                  <a:pt x="555584" y="46299"/>
                </a:cubicBezTo>
                <a:cubicBezTo>
                  <a:pt x="533286" y="56209"/>
                  <a:pt x="509285" y="61732"/>
                  <a:pt x="486136" y="69448"/>
                </a:cubicBezTo>
                <a:lnTo>
                  <a:pt x="416688" y="92597"/>
                </a:lnTo>
                <a:cubicBezTo>
                  <a:pt x="405113" y="96455"/>
                  <a:pt x="392116" y="97404"/>
                  <a:pt x="381964" y="104172"/>
                </a:cubicBezTo>
                <a:cubicBezTo>
                  <a:pt x="320932" y="144859"/>
                  <a:pt x="375684" y="113982"/>
                  <a:pt x="300941" y="138896"/>
                </a:cubicBezTo>
                <a:cubicBezTo>
                  <a:pt x="224528" y="164367"/>
                  <a:pt x="266111" y="159751"/>
                  <a:pt x="196769" y="173620"/>
                </a:cubicBezTo>
                <a:cubicBezTo>
                  <a:pt x="192986" y="174377"/>
                  <a:pt x="189052" y="173620"/>
                  <a:pt x="185194" y="17362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56000" y="2524213"/>
            <a:ext cx="1321617" cy="833377"/>
          </a:xfrm>
          <a:custGeom>
            <a:avLst/>
            <a:gdLst>
              <a:gd name="connsiteX0" fmla="*/ 879675 w 1331204"/>
              <a:gd name="connsiteY0" fmla="*/ 138896 h 833377"/>
              <a:gd name="connsiteX1" fmla="*/ 474562 w 1331204"/>
              <a:gd name="connsiteY1" fmla="*/ 150471 h 833377"/>
              <a:gd name="connsiteX2" fmla="*/ 150470 w 1331204"/>
              <a:gd name="connsiteY2" fmla="*/ 162045 h 833377"/>
              <a:gd name="connsiteX3" fmla="*/ 138896 w 1331204"/>
              <a:gd name="connsiteY3" fmla="*/ 196770 h 833377"/>
              <a:gd name="connsiteX4" fmla="*/ 127321 w 1331204"/>
              <a:gd name="connsiteY4" fmla="*/ 243068 h 833377"/>
              <a:gd name="connsiteX5" fmla="*/ 81022 w 1331204"/>
              <a:gd name="connsiteY5" fmla="*/ 312516 h 833377"/>
              <a:gd name="connsiteX6" fmla="*/ 69448 w 1331204"/>
              <a:gd name="connsiteY6" fmla="*/ 347240 h 833377"/>
              <a:gd name="connsiteX7" fmla="*/ 11574 w 1331204"/>
              <a:gd name="connsiteY7" fmla="*/ 381964 h 833377"/>
              <a:gd name="connsiteX8" fmla="*/ 0 w 1331204"/>
              <a:gd name="connsiteY8" fmla="*/ 416689 h 833377"/>
              <a:gd name="connsiteX9" fmla="*/ 57873 w 1331204"/>
              <a:gd name="connsiteY9" fmla="*/ 555585 h 833377"/>
              <a:gd name="connsiteX10" fmla="*/ 104172 w 1331204"/>
              <a:gd name="connsiteY10" fmla="*/ 590309 h 833377"/>
              <a:gd name="connsiteX11" fmla="*/ 173620 w 1331204"/>
              <a:gd name="connsiteY11" fmla="*/ 659757 h 833377"/>
              <a:gd name="connsiteX12" fmla="*/ 208344 w 1331204"/>
              <a:gd name="connsiteY12" fmla="*/ 706056 h 833377"/>
              <a:gd name="connsiteX13" fmla="*/ 254643 w 1331204"/>
              <a:gd name="connsiteY13" fmla="*/ 717630 h 833377"/>
              <a:gd name="connsiteX14" fmla="*/ 324091 w 1331204"/>
              <a:gd name="connsiteY14" fmla="*/ 740780 h 833377"/>
              <a:gd name="connsiteX15" fmla="*/ 416688 w 1331204"/>
              <a:gd name="connsiteY15" fmla="*/ 763929 h 833377"/>
              <a:gd name="connsiteX16" fmla="*/ 462987 w 1331204"/>
              <a:gd name="connsiteY16" fmla="*/ 775504 h 833377"/>
              <a:gd name="connsiteX17" fmla="*/ 544010 w 1331204"/>
              <a:gd name="connsiteY17" fmla="*/ 798653 h 833377"/>
              <a:gd name="connsiteX18" fmla="*/ 648182 w 1331204"/>
              <a:gd name="connsiteY18" fmla="*/ 821802 h 833377"/>
              <a:gd name="connsiteX19" fmla="*/ 787078 w 1331204"/>
              <a:gd name="connsiteY19" fmla="*/ 833377 h 833377"/>
              <a:gd name="connsiteX20" fmla="*/ 1006997 w 1331204"/>
              <a:gd name="connsiteY20" fmla="*/ 810228 h 833377"/>
              <a:gd name="connsiteX21" fmla="*/ 1041721 w 1331204"/>
              <a:gd name="connsiteY21" fmla="*/ 787078 h 833377"/>
              <a:gd name="connsiteX22" fmla="*/ 1076445 w 1331204"/>
              <a:gd name="connsiteY22" fmla="*/ 775504 h 833377"/>
              <a:gd name="connsiteX23" fmla="*/ 1145893 w 1331204"/>
              <a:gd name="connsiteY23" fmla="*/ 729205 h 833377"/>
              <a:gd name="connsiteX24" fmla="*/ 1192192 w 1331204"/>
              <a:gd name="connsiteY24" fmla="*/ 682906 h 833377"/>
              <a:gd name="connsiteX25" fmla="*/ 1226916 w 1331204"/>
              <a:gd name="connsiteY25" fmla="*/ 613458 h 833377"/>
              <a:gd name="connsiteX26" fmla="*/ 1273215 w 1331204"/>
              <a:gd name="connsiteY26" fmla="*/ 544010 h 833377"/>
              <a:gd name="connsiteX27" fmla="*/ 1284789 w 1331204"/>
              <a:gd name="connsiteY27" fmla="*/ 486137 h 833377"/>
              <a:gd name="connsiteX28" fmla="*/ 1331088 w 1331204"/>
              <a:gd name="connsiteY28" fmla="*/ 358815 h 833377"/>
              <a:gd name="connsiteX29" fmla="*/ 1296364 w 1331204"/>
              <a:gd name="connsiteY29" fmla="*/ 208344 h 833377"/>
              <a:gd name="connsiteX30" fmla="*/ 1250065 w 1331204"/>
              <a:gd name="connsiteY30" fmla="*/ 185195 h 833377"/>
              <a:gd name="connsiteX31" fmla="*/ 1238491 w 1331204"/>
              <a:gd name="connsiteY31" fmla="*/ 150471 h 833377"/>
              <a:gd name="connsiteX32" fmla="*/ 1180617 w 1331204"/>
              <a:gd name="connsiteY32" fmla="*/ 127321 h 833377"/>
              <a:gd name="connsiteX33" fmla="*/ 1018572 w 1331204"/>
              <a:gd name="connsiteY33" fmla="*/ 104172 h 833377"/>
              <a:gd name="connsiteX34" fmla="*/ 983848 w 1331204"/>
              <a:gd name="connsiteY34" fmla="*/ 81023 h 833377"/>
              <a:gd name="connsiteX35" fmla="*/ 914400 w 1331204"/>
              <a:gd name="connsiteY35" fmla="*/ 57873 h 833377"/>
              <a:gd name="connsiteX36" fmla="*/ 879675 w 1331204"/>
              <a:gd name="connsiteY36" fmla="*/ 34724 h 833377"/>
              <a:gd name="connsiteX37" fmla="*/ 798653 w 1331204"/>
              <a:gd name="connsiteY37" fmla="*/ 11575 h 833377"/>
              <a:gd name="connsiteX38" fmla="*/ 763929 w 1331204"/>
              <a:gd name="connsiteY38" fmla="*/ 0 h 833377"/>
              <a:gd name="connsiteX39" fmla="*/ 590308 w 1331204"/>
              <a:gd name="connsiteY39" fmla="*/ 23149 h 833377"/>
              <a:gd name="connsiteX40" fmla="*/ 555584 w 1331204"/>
              <a:gd name="connsiteY40" fmla="*/ 46299 h 833377"/>
              <a:gd name="connsiteX41" fmla="*/ 486136 w 1331204"/>
              <a:gd name="connsiteY41" fmla="*/ 69448 h 833377"/>
              <a:gd name="connsiteX42" fmla="*/ 416688 w 1331204"/>
              <a:gd name="connsiteY42" fmla="*/ 92597 h 833377"/>
              <a:gd name="connsiteX43" fmla="*/ 381964 w 1331204"/>
              <a:gd name="connsiteY43" fmla="*/ 104172 h 833377"/>
              <a:gd name="connsiteX44" fmla="*/ 300941 w 1331204"/>
              <a:gd name="connsiteY44" fmla="*/ 138896 h 833377"/>
              <a:gd name="connsiteX45" fmla="*/ 196769 w 1331204"/>
              <a:gd name="connsiteY45" fmla="*/ 173620 h 833377"/>
              <a:gd name="connsiteX46" fmla="*/ 185194 w 1331204"/>
              <a:gd name="connsiteY46" fmla="*/ 173620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1204" h="833377">
                <a:moveTo>
                  <a:pt x="879675" y="138896"/>
                </a:moveTo>
                <a:lnTo>
                  <a:pt x="474562" y="150471"/>
                </a:lnTo>
                <a:cubicBezTo>
                  <a:pt x="366517" y="153901"/>
                  <a:pt x="257556" y="147274"/>
                  <a:pt x="150470" y="162045"/>
                </a:cubicBezTo>
                <a:cubicBezTo>
                  <a:pt x="138383" y="163712"/>
                  <a:pt x="142248" y="185038"/>
                  <a:pt x="138896" y="196770"/>
                </a:cubicBezTo>
                <a:cubicBezTo>
                  <a:pt x="134526" y="212066"/>
                  <a:pt x="134435" y="228840"/>
                  <a:pt x="127321" y="243068"/>
                </a:cubicBezTo>
                <a:cubicBezTo>
                  <a:pt x="114878" y="267953"/>
                  <a:pt x="81022" y="312516"/>
                  <a:pt x="81022" y="312516"/>
                </a:cubicBezTo>
                <a:cubicBezTo>
                  <a:pt x="77164" y="324091"/>
                  <a:pt x="75725" y="336778"/>
                  <a:pt x="69448" y="347240"/>
                </a:cubicBezTo>
                <a:cubicBezTo>
                  <a:pt x="53559" y="373721"/>
                  <a:pt x="38888" y="372860"/>
                  <a:pt x="11574" y="381964"/>
                </a:cubicBezTo>
                <a:cubicBezTo>
                  <a:pt x="7716" y="393539"/>
                  <a:pt x="0" y="404488"/>
                  <a:pt x="0" y="416689"/>
                </a:cubicBezTo>
                <a:cubicBezTo>
                  <a:pt x="0" y="463944"/>
                  <a:pt x="17699" y="525455"/>
                  <a:pt x="57873" y="555585"/>
                </a:cubicBezTo>
                <a:cubicBezTo>
                  <a:pt x="73306" y="567160"/>
                  <a:pt x="89833" y="577404"/>
                  <a:pt x="104172" y="590309"/>
                </a:cubicBezTo>
                <a:cubicBezTo>
                  <a:pt x="128506" y="612210"/>
                  <a:pt x="153977" y="633566"/>
                  <a:pt x="173620" y="659757"/>
                </a:cubicBezTo>
                <a:cubicBezTo>
                  <a:pt x="185195" y="675190"/>
                  <a:pt x="192646" y="694843"/>
                  <a:pt x="208344" y="706056"/>
                </a:cubicBezTo>
                <a:cubicBezTo>
                  <a:pt x="221289" y="715302"/>
                  <a:pt x="239406" y="713059"/>
                  <a:pt x="254643" y="717630"/>
                </a:cubicBezTo>
                <a:cubicBezTo>
                  <a:pt x="278016" y="724642"/>
                  <a:pt x="300418" y="734862"/>
                  <a:pt x="324091" y="740780"/>
                </a:cubicBezTo>
                <a:lnTo>
                  <a:pt x="416688" y="763929"/>
                </a:lnTo>
                <a:cubicBezTo>
                  <a:pt x="432121" y="767787"/>
                  <a:pt x="447895" y="770474"/>
                  <a:pt x="462987" y="775504"/>
                </a:cubicBezTo>
                <a:cubicBezTo>
                  <a:pt x="504439" y="789320"/>
                  <a:pt x="496780" y="787754"/>
                  <a:pt x="544010" y="798653"/>
                </a:cubicBezTo>
                <a:cubicBezTo>
                  <a:pt x="578670" y="806651"/>
                  <a:pt x="612968" y="816771"/>
                  <a:pt x="648182" y="821802"/>
                </a:cubicBezTo>
                <a:cubicBezTo>
                  <a:pt x="694174" y="828372"/>
                  <a:pt x="740779" y="829519"/>
                  <a:pt x="787078" y="833377"/>
                </a:cubicBezTo>
                <a:cubicBezTo>
                  <a:pt x="795041" y="832764"/>
                  <a:pt x="965328" y="824118"/>
                  <a:pt x="1006997" y="810228"/>
                </a:cubicBezTo>
                <a:cubicBezTo>
                  <a:pt x="1020194" y="805829"/>
                  <a:pt x="1029278" y="793299"/>
                  <a:pt x="1041721" y="787078"/>
                </a:cubicBezTo>
                <a:cubicBezTo>
                  <a:pt x="1052634" y="781622"/>
                  <a:pt x="1064870" y="779362"/>
                  <a:pt x="1076445" y="775504"/>
                </a:cubicBezTo>
                <a:cubicBezTo>
                  <a:pt x="1147244" y="704702"/>
                  <a:pt x="1033783" y="813287"/>
                  <a:pt x="1145893" y="729205"/>
                </a:cubicBezTo>
                <a:cubicBezTo>
                  <a:pt x="1163353" y="716110"/>
                  <a:pt x="1192192" y="682906"/>
                  <a:pt x="1192192" y="682906"/>
                </a:cubicBezTo>
                <a:cubicBezTo>
                  <a:pt x="1213415" y="619240"/>
                  <a:pt x="1191015" y="676286"/>
                  <a:pt x="1226916" y="613458"/>
                </a:cubicBezTo>
                <a:cubicBezTo>
                  <a:pt x="1264288" y="548056"/>
                  <a:pt x="1231955" y="585268"/>
                  <a:pt x="1273215" y="544010"/>
                </a:cubicBezTo>
                <a:cubicBezTo>
                  <a:pt x="1277073" y="524719"/>
                  <a:pt x="1279613" y="505117"/>
                  <a:pt x="1284789" y="486137"/>
                </a:cubicBezTo>
                <a:cubicBezTo>
                  <a:pt x="1297523" y="439445"/>
                  <a:pt x="1313340" y="403186"/>
                  <a:pt x="1331088" y="358815"/>
                </a:cubicBezTo>
                <a:cubicBezTo>
                  <a:pt x="1325238" y="294466"/>
                  <a:pt x="1347927" y="242720"/>
                  <a:pt x="1296364" y="208344"/>
                </a:cubicBezTo>
                <a:cubicBezTo>
                  <a:pt x="1282007" y="198773"/>
                  <a:pt x="1265498" y="192911"/>
                  <a:pt x="1250065" y="185195"/>
                </a:cubicBezTo>
                <a:cubicBezTo>
                  <a:pt x="1246207" y="173620"/>
                  <a:pt x="1247864" y="158282"/>
                  <a:pt x="1238491" y="150471"/>
                </a:cubicBezTo>
                <a:cubicBezTo>
                  <a:pt x="1222529" y="137170"/>
                  <a:pt x="1200662" y="132788"/>
                  <a:pt x="1180617" y="127321"/>
                </a:cubicBezTo>
                <a:cubicBezTo>
                  <a:pt x="1152383" y="119621"/>
                  <a:pt x="1039162" y="106746"/>
                  <a:pt x="1018572" y="104172"/>
                </a:cubicBezTo>
                <a:cubicBezTo>
                  <a:pt x="1006997" y="96456"/>
                  <a:pt x="996560" y="86673"/>
                  <a:pt x="983848" y="81023"/>
                </a:cubicBezTo>
                <a:cubicBezTo>
                  <a:pt x="961550" y="71113"/>
                  <a:pt x="934704" y="71408"/>
                  <a:pt x="914400" y="57873"/>
                </a:cubicBezTo>
                <a:cubicBezTo>
                  <a:pt x="902825" y="50157"/>
                  <a:pt x="892118" y="40945"/>
                  <a:pt x="879675" y="34724"/>
                </a:cubicBezTo>
                <a:cubicBezTo>
                  <a:pt x="861169" y="25471"/>
                  <a:pt x="815967" y="16522"/>
                  <a:pt x="798653" y="11575"/>
                </a:cubicBezTo>
                <a:cubicBezTo>
                  <a:pt x="786922" y="8223"/>
                  <a:pt x="775504" y="3858"/>
                  <a:pt x="763929" y="0"/>
                </a:cubicBezTo>
                <a:cubicBezTo>
                  <a:pt x="744941" y="1726"/>
                  <a:pt x="631597" y="5454"/>
                  <a:pt x="590308" y="23149"/>
                </a:cubicBezTo>
                <a:cubicBezTo>
                  <a:pt x="577522" y="28629"/>
                  <a:pt x="568296" y="40649"/>
                  <a:pt x="555584" y="46299"/>
                </a:cubicBezTo>
                <a:cubicBezTo>
                  <a:pt x="533286" y="56209"/>
                  <a:pt x="509285" y="61732"/>
                  <a:pt x="486136" y="69448"/>
                </a:cubicBezTo>
                <a:lnTo>
                  <a:pt x="416688" y="92597"/>
                </a:lnTo>
                <a:cubicBezTo>
                  <a:pt x="405113" y="96455"/>
                  <a:pt x="392116" y="97404"/>
                  <a:pt x="381964" y="104172"/>
                </a:cubicBezTo>
                <a:cubicBezTo>
                  <a:pt x="320932" y="144859"/>
                  <a:pt x="375684" y="113982"/>
                  <a:pt x="300941" y="138896"/>
                </a:cubicBezTo>
                <a:cubicBezTo>
                  <a:pt x="224528" y="164367"/>
                  <a:pt x="266111" y="159751"/>
                  <a:pt x="196769" y="173620"/>
                </a:cubicBezTo>
                <a:cubicBezTo>
                  <a:pt x="192986" y="174377"/>
                  <a:pt x="189052" y="173620"/>
                  <a:pt x="185194" y="17362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5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2" grpId="0" animBg="1"/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422400" y="1822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22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422400" y="2432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1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32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14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322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14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322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994400" y="18229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994400" y="1289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994400" y="2432566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134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04200" y="1104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134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04200" y="16383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134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204200" y="22479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1422400" y="45778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422400" y="4044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422400" y="5187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414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6322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414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6322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414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6322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5994400" y="45778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994400" y="4044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994400" y="5187434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134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204200" y="3859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6134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204200" y="4393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134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204200" y="50027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cxnSp>
        <p:nvCxnSpPr>
          <p:cNvPr id="102" name="Straight Connector 101"/>
          <p:cNvCxnSpPr>
            <a:stCxn id="26" idx="3"/>
            <a:endCxn id="32" idx="1"/>
          </p:cNvCxnSpPr>
          <p:nvPr/>
        </p:nvCxnSpPr>
        <p:spPr>
          <a:xfrm>
            <a:off x="1422400" y="1289566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6" idx="1"/>
            <a:endCxn id="97" idx="3"/>
          </p:cNvCxnSpPr>
          <p:nvPr/>
        </p:nvCxnSpPr>
        <p:spPr>
          <a:xfrm flipH="1">
            <a:off x="5994400" y="4044434"/>
            <a:ext cx="22098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46" idx="1"/>
            <a:endCxn id="48" idx="1"/>
          </p:cNvCxnSpPr>
          <p:nvPr/>
        </p:nvCxnSpPr>
        <p:spPr>
          <a:xfrm>
            <a:off x="8204200" y="1289566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6" idx="3"/>
            <a:endCxn id="88" idx="3"/>
          </p:cNvCxnSpPr>
          <p:nvPr/>
        </p:nvCxnSpPr>
        <p:spPr>
          <a:xfrm>
            <a:off x="1422400" y="4044434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08000" y="266700"/>
            <a:ext cx="390720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8000" y="2773859"/>
            <a:ext cx="390720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84800" y="266700"/>
            <a:ext cx="3886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84800" y="2773859"/>
            <a:ext cx="3886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1" grpId="0"/>
      <p:bldP spid="32" grpId="0"/>
      <p:bldP spid="33" grpId="0"/>
      <p:bldP spid="34" grpId="0"/>
      <p:bldP spid="45" grpId="0"/>
      <p:bldP spid="46" grpId="0"/>
      <p:bldP spid="47" grpId="0"/>
      <p:bldP spid="48" grpId="0"/>
      <p:bldP spid="49" grpId="0"/>
      <p:bldP spid="50" grpId="0"/>
      <p:bldP spid="86" grpId="0"/>
      <p:bldP spid="87" grpId="0"/>
      <p:bldP spid="88" grpId="0"/>
      <p:bldP spid="89" grpId="0"/>
      <p:bldP spid="90" grpId="0"/>
      <p:bldP spid="91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1608667" y="135467"/>
            <a:ext cx="7281333" cy="867833"/>
          </a:xfrm>
          <a:prstGeom prst="downArrow">
            <a:avLst/>
          </a:prstGeom>
          <a:solidFill>
            <a:srgbClr val="0707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3334" y="1003300"/>
            <a:ext cx="8695266" cy="787400"/>
          </a:xfrm>
          <a:prstGeom prst="roundRect">
            <a:avLst/>
          </a:prstGeom>
          <a:solidFill>
            <a:srgbClr val="3E12F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1917700"/>
            <a:ext cx="8610600" cy="12319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516" y="3390900"/>
            <a:ext cx="8890000" cy="787400"/>
          </a:xfrm>
          <a:prstGeom prst="roundRect">
            <a:avLst/>
          </a:prstGeom>
          <a:solidFill>
            <a:srgbClr val="BA06B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03।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6516" y="4419600"/>
            <a:ext cx="8890000" cy="787400"/>
          </a:xfrm>
          <a:prstGeom prst="roundRect">
            <a:avLst/>
          </a:prstGeom>
          <a:solidFill>
            <a:srgbClr val="07073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04।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10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46200" y="187678"/>
            <a:ext cx="7789333" cy="11458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7333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333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7333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338667" y="1866900"/>
            <a:ext cx="9652000" cy="2971800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333" dirty="0">
                <a:latin typeface="NikoshBAN" pitchFamily="2" charset="0"/>
                <a:cs typeface="NikoshBAN" pitchFamily="2" charset="0"/>
              </a:rPr>
              <a:t>01|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সংস্থান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সংস্থানে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মধ্যপদের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333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51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BD" sz="17000" dirty="0">
                <a:latin typeface="NikoshBAN" pitchFamily="2" charset="0"/>
                <a:cs typeface="NikoshBAN" pitchFamily="2" charset="0"/>
              </a:rPr>
              <a:t>ধন্যবাদ</a:t>
            </a:r>
            <a:br>
              <a:rPr lang="bn-BD" sz="17000" dirty="0">
                <a:latin typeface="NikoshBAN" pitchFamily="2" charset="0"/>
                <a:cs typeface="NikoshBAN" pitchFamily="2" charset="0"/>
              </a:rPr>
            </a:br>
            <a:r>
              <a:rPr lang="bn-BD" sz="9778" dirty="0"/>
              <a:t/>
            </a:r>
            <a:br>
              <a:rPr lang="bn-BD" sz="9778" dirty="0"/>
            </a:br>
            <a:endParaRPr lang="en-US" sz="9778" dirty="0"/>
          </a:p>
        </p:txBody>
      </p:sp>
      <p:pic>
        <p:nvPicPr>
          <p:cNvPr id="6" name="Picture 5" descr="51e66146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334" y="1807987"/>
            <a:ext cx="8805333" cy="42245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365500" y="540731"/>
            <a:ext cx="3810000" cy="108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57866" tIns="28932" rIns="57866" bIns="2893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67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03210" y="1821066"/>
            <a:ext cx="4972591" cy="3170035"/>
          </a:xfrm>
          <a:prstGeom prst="rect">
            <a:avLst/>
          </a:prstGeom>
          <a:solidFill>
            <a:srgbClr val="FFFF00"/>
          </a:solidFill>
          <a:ln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- 1ম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spcAft>
                <a:spcPts val="406"/>
              </a:spcAft>
            </a:pP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06"/>
              </a:spcAft>
            </a:pP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সংস্থান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06"/>
              </a:spcAft>
            </a:pPr>
            <a:endParaRPr lang="en-US" sz="333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4635500" y="1487823"/>
            <a:ext cx="136626" cy="34809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6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717063"/>
            <a:ext cx="3629222" cy="3248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grpSp>
        <p:nvGrpSpPr>
          <p:cNvPr id="14" name="Group 11"/>
          <p:cNvGrpSpPr/>
          <p:nvPr/>
        </p:nvGrpSpPr>
        <p:grpSpPr>
          <a:xfrm>
            <a:off x="127000" y="92365"/>
            <a:ext cx="9969500" cy="5692089"/>
            <a:chOff x="-21709" y="-17734"/>
            <a:chExt cx="9192073" cy="7036504"/>
          </a:xfrm>
        </p:grpSpPr>
        <p:grpSp>
          <p:nvGrpSpPr>
            <p:cNvPr id="15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6" name="Flowchart: Merge 1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7" name="Flowchart: Merge 1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8" name="Flowchart: Merge 1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9" name="Flowchart: Merge 1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23203767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1103173"/>
            <a:ext cx="67056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দেই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5000" y="2524661"/>
            <a:ext cx="43434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???????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9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65200" y="530304"/>
            <a:ext cx="81534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409700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400798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3458668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0600" y="4489966"/>
            <a:ext cx="6096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2917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65200" y="530304"/>
            <a:ext cx="81534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520904"/>
            <a:ext cx="28956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781300"/>
            <a:ext cx="6096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4076700"/>
            <a:ext cx="6096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আশ্রয়বাক্য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2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65200" y="1638300"/>
            <a:ext cx="81534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60600" y="3771900"/>
            <a:ext cx="44958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মধ্যপদ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1263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65200" y="530304"/>
            <a:ext cx="81534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0600" y="1520904"/>
            <a:ext cx="28956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0600" y="2781300"/>
            <a:ext cx="6096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0600" y="4076700"/>
            <a:ext cx="6096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2829</TotalTime>
  <Words>635</Words>
  <Application>Microsoft Office PowerPoint</Application>
  <PresentationFormat>Custom</PresentationFormat>
  <Paragraphs>249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Vrinda</vt:lpstr>
      <vt:lpstr>Arial</vt:lpstr>
      <vt:lpstr>Calibri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মাউস নিয়ন্ত্রন</dc:title>
  <dc:creator>PTI</dc:creator>
  <cp:lastModifiedBy>HP</cp:lastModifiedBy>
  <cp:revision>535</cp:revision>
  <dcterms:created xsi:type="dcterms:W3CDTF">2012-05-25T07:14:02Z</dcterms:created>
  <dcterms:modified xsi:type="dcterms:W3CDTF">2021-07-04T05:20:29Z</dcterms:modified>
</cp:coreProperties>
</file>