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411" r:id="rId2"/>
    <p:sldId id="490" r:id="rId3"/>
    <p:sldId id="427" r:id="rId4"/>
    <p:sldId id="428" r:id="rId5"/>
    <p:sldId id="544" r:id="rId6"/>
    <p:sldId id="543" r:id="rId7"/>
    <p:sldId id="559" r:id="rId8"/>
    <p:sldId id="560" r:id="rId9"/>
    <p:sldId id="561" r:id="rId10"/>
    <p:sldId id="516" r:id="rId11"/>
    <p:sldId id="539" r:id="rId12"/>
    <p:sldId id="540" r:id="rId13"/>
    <p:sldId id="548" r:id="rId14"/>
    <p:sldId id="549" r:id="rId15"/>
    <p:sldId id="563" r:id="rId16"/>
    <p:sldId id="564" r:id="rId17"/>
    <p:sldId id="565" r:id="rId18"/>
    <p:sldId id="566" r:id="rId19"/>
    <p:sldId id="567" r:id="rId20"/>
    <p:sldId id="568" r:id="rId21"/>
    <p:sldId id="569" r:id="rId22"/>
    <p:sldId id="570" r:id="rId23"/>
    <p:sldId id="571" r:id="rId24"/>
    <p:sldId id="562" r:id="rId25"/>
    <p:sldId id="550" r:id="rId26"/>
    <p:sldId id="551" r:id="rId27"/>
    <p:sldId id="552" r:id="rId28"/>
    <p:sldId id="553" r:id="rId29"/>
    <p:sldId id="554" r:id="rId30"/>
    <p:sldId id="555" r:id="rId31"/>
    <p:sldId id="572" r:id="rId32"/>
    <p:sldId id="556" r:id="rId33"/>
    <p:sldId id="557" r:id="rId34"/>
    <p:sldId id="558" r:id="rId35"/>
    <p:sldId id="447" r:id="rId36"/>
    <p:sldId id="448" r:id="rId37"/>
    <p:sldId id="293" r:id="rId38"/>
  </p:sldIdLst>
  <p:sldSz cx="1016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00" userDrawn="1">
          <p15:clr>
            <a:srgbClr val="A4A3A4"/>
          </p15:clr>
        </p15:guide>
        <p15:guide id="3" orient="horz" pos="1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08"/>
    <a:srgbClr val="1919E5"/>
    <a:srgbClr val="989102"/>
    <a:srgbClr val="16B3C8"/>
    <a:srgbClr val="0C626E"/>
    <a:srgbClr val="8B0F70"/>
    <a:srgbClr val="D62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62" y="72"/>
      </p:cViewPr>
      <p:guideLst>
        <p:guide orient="horz" pos="2160"/>
        <p:guide pos="3200"/>
        <p:guide orient="horz" pos="18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B7F5D-1A99-4FD2-861F-ACD0D3F833BF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8833B-54E2-47CC-ABBB-0030F898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F368-962F-41CC-B80E-522826C5D5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61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F368-962F-41CC-B80E-522826C5D5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2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F368-962F-41CC-B80E-522826C5D5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6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5356"/>
            <a:ext cx="86360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28866"/>
            <a:ext cx="22860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866"/>
            <a:ext cx="6688667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444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33500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333500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5990" rtl="0" eaLnBrk="1" latinLnBrk="0" hangingPunct="1"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96" indent="-380996" algn="l" defTabSz="101599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1pPr>
      <a:lvl2pPr marL="825492" indent="-317497" algn="l" defTabSz="1015990" rtl="0" eaLnBrk="1" latinLnBrk="0" hangingPunct="1">
        <a:spcBef>
          <a:spcPct val="20000"/>
        </a:spcBef>
        <a:buFont typeface="Arial" pitchFamily="34" charset="0"/>
        <a:buChar char="–"/>
        <a:defRPr sz="3111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1015990" rtl="0" eaLnBrk="1" latinLnBrk="0" hangingPunct="1">
        <a:spcBef>
          <a:spcPct val="20000"/>
        </a:spcBef>
        <a:buFont typeface="Arial" pitchFamily="34" charset="0"/>
        <a:buChar char="–"/>
        <a:defRPr sz="2222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1015990" rtl="0" eaLnBrk="1" latinLnBrk="0" hangingPunct="1">
        <a:spcBef>
          <a:spcPct val="20000"/>
        </a:spcBef>
        <a:buFont typeface="Arial" pitchFamily="34" charset="0"/>
        <a:buChar char="»"/>
        <a:defRPr sz="2222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mailto:mafizuldmc@gmail.com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/>
          <p:nvPr/>
        </p:nvGrpSpPr>
        <p:grpSpPr>
          <a:xfrm>
            <a:off x="127000" y="127003"/>
            <a:ext cx="9969500" cy="5692089"/>
            <a:chOff x="-21709" y="-17734"/>
            <a:chExt cx="9192073" cy="7036504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18770"/>
              <a:chOff x="0" y="0"/>
              <a:chExt cx="9144000" cy="701877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2514600" y="6673335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6" name="Flowchart: Merge 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7" name="Flowchart: Merge 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8" name="Flowchart: Merge 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  <p:sp>
        <p:nvSpPr>
          <p:cNvPr id="9" name="Rectangle 8"/>
          <p:cNvSpPr/>
          <p:nvPr/>
        </p:nvSpPr>
        <p:spPr>
          <a:xfrm>
            <a:off x="254000" y="254000"/>
            <a:ext cx="9652000" cy="5285656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61372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02825" y="430955"/>
            <a:ext cx="8215775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98600" y="2095498"/>
            <a:ext cx="4953000" cy="3124201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908800" y="2926642"/>
            <a:ext cx="1905000" cy="1461911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মূর্তি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965200" y="483530"/>
            <a:ext cx="8128000" cy="1128889"/>
          </a:xfrm>
          <a:prstGeom prst="cloud">
            <a:avLst/>
          </a:prstGeom>
          <a:solidFill>
            <a:srgbClr val="3A24BE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333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333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endParaRPr lang="en-US" sz="7333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08001" y="2400300"/>
            <a:ext cx="3386667" cy="183444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7333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4600" y="1954389"/>
            <a:ext cx="5660981" cy="3050822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মূর্তি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11"/>
          <p:cNvGrpSpPr/>
          <p:nvPr/>
        </p:nvGrpSpPr>
        <p:grpSpPr>
          <a:xfrm>
            <a:off x="127000" y="92364"/>
            <a:ext cx="9969500" cy="5692090"/>
            <a:chOff x="-21709" y="-17734"/>
            <a:chExt cx="9192073" cy="703650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8769"/>
              <a:chOff x="0" y="0"/>
              <a:chExt cx="9144000" cy="7018769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14600" y="6673334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1" name="Flowchart: Merge 10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2" name="Flowchart: Merge 11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3" name="Flowchart: Merge 12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</p:spTree>
    <p:extLst>
      <p:ext uri="{BB962C8B-B14F-4D97-AF65-F5344CB8AC3E}">
        <p14:creationId xmlns:p14="http://schemas.microsoft.com/office/powerpoint/2010/main" val="14359037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762001" y="317500"/>
            <a:ext cx="3132667" cy="5080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Snip Single Corner Rectangle 10"/>
          <p:cNvSpPr/>
          <p:nvPr/>
        </p:nvSpPr>
        <p:spPr>
          <a:xfrm>
            <a:off x="4052455" y="740833"/>
            <a:ext cx="2636213" cy="4303889"/>
          </a:xfrm>
          <a:prstGeom prst="snip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6-Point Star 14"/>
          <p:cNvSpPr/>
          <p:nvPr/>
        </p:nvSpPr>
        <p:spPr>
          <a:xfrm rot="10800000" flipV="1">
            <a:off x="2497341" y="280537"/>
            <a:ext cx="5638801" cy="1522142"/>
          </a:xfrm>
          <a:prstGeom prst="star6">
            <a:avLst>
              <a:gd name="adj" fmla="val 35712"/>
              <a:gd name="hf" fmla="val 115470"/>
            </a:avLst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dirty="0" err="1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7333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333" dirty="0" err="1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7333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5201" y="1914877"/>
            <a:ext cx="7920181" cy="8466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5600" y="3034998"/>
            <a:ext cx="9448801" cy="846667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সহানুমানের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মূর্তি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8" name="Group 11"/>
          <p:cNvGrpSpPr/>
          <p:nvPr/>
        </p:nvGrpSpPr>
        <p:grpSpPr>
          <a:xfrm>
            <a:off x="127000" y="92364"/>
            <a:ext cx="9969500" cy="5692090"/>
            <a:chOff x="-21709" y="-17734"/>
            <a:chExt cx="9192073" cy="703650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8769"/>
              <a:chOff x="0" y="0"/>
              <a:chExt cx="9144000" cy="701876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514600" y="6673334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</p:spTree>
    <p:extLst>
      <p:ext uri="{BB962C8B-B14F-4D97-AF65-F5344CB8AC3E}">
        <p14:creationId xmlns:p14="http://schemas.microsoft.com/office/powerpoint/2010/main" val="346368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041400" y="381000"/>
            <a:ext cx="8153400" cy="1216306"/>
          </a:xfrm>
          <a:prstGeom prst="bevel">
            <a:avLst>
              <a:gd name="adj" fmla="val 386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মূর্তি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000" y="1714500"/>
            <a:ext cx="9067800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সহানুমান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ধারণ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6571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041400" y="381000"/>
            <a:ext cx="8153400" cy="1656160"/>
          </a:xfrm>
          <a:prstGeom prst="bevel">
            <a:avLst>
              <a:gd name="adj" fmla="val 9006"/>
            </a:avLst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হয়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3625" y="2400300"/>
            <a:ext cx="60960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01।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অর্থে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0600" y="3686770"/>
            <a:ext cx="60960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02।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সংকীর্ণ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অর্থে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4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041400" y="381000"/>
            <a:ext cx="8153400" cy="12065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অর্থে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000" y="1714500"/>
            <a:ext cx="9296400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সিদ্ধান্তের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03969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5600" y="723900"/>
            <a:ext cx="9296400" cy="37856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দুটির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11026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5600" y="723900"/>
            <a:ext cx="92964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মিশ্রনীতি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600" y="3314700"/>
            <a:ext cx="92964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- “A”, “E”, “I”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“O”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93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5600" y="2171700"/>
            <a:ext cx="9296400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বাক্যকে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ঘুরিয়ে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ফিরিয়ে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16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যায়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600" y="647700"/>
            <a:ext cx="92964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“A”,   “E”,   “I”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“O”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07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200" y="81171"/>
            <a:ext cx="28194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000" y="13335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AA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000" y="23241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AE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000" y="33147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AI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000" y="43053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AO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4400" y="13335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E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84400" y="23241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E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E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4400" y="33147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E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I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84400" y="43053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E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3200" y="13335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IA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3200" y="23241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IE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13200" y="33147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II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3200" y="43053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IO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94400" y="13335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94400" y="23241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E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94400" y="33147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I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94400" y="4305300"/>
            <a:ext cx="129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ouble Bracket 1"/>
          <p:cNvSpPr/>
          <p:nvPr/>
        </p:nvSpPr>
        <p:spPr>
          <a:xfrm>
            <a:off x="279400" y="1181100"/>
            <a:ext cx="7451524" cy="4157365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qual 22"/>
          <p:cNvSpPr/>
          <p:nvPr/>
        </p:nvSpPr>
        <p:spPr>
          <a:xfrm>
            <a:off x="7747000" y="2552700"/>
            <a:ext cx="914400" cy="1143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85200" y="2552700"/>
            <a:ext cx="14859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16টি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4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/>
          <p:nvPr/>
        </p:nvGrpSpPr>
        <p:grpSpPr>
          <a:xfrm>
            <a:off x="127000" y="92364"/>
            <a:ext cx="9969500" cy="5691961"/>
            <a:chOff x="-21709" y="-17734"/>
            <a:chExt cx="9192073" cy="7036344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18610"/>
              <a:chOff x="0" y="0"/>
              <a:chExt cx="9144000" cy="701861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5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14600" y="6673334"/>
                <a:ext cx="3962401" cy="34527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5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6" name="Flowchart: Merge 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7" name="Flowchart: Merge 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8" name="Flowchart: Merge 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9" name="Flowchart: Merge 8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4000" y="254001"/>
            <a:ext cx="9652000" cy="5207000"/>
            <a:chOff x="304800" y="304801"/>
            <a:chExt cx="11582399" cy="62484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304801"/>
              <a:ext cx="11582399" cy="6248400"/>
            </a:xfrm>
            <a:prstGeom prst="rect">
              <a:avLst/>
            </a:prstGeom>
          </p:spPr>
        </p:pic>
        <p:sp>
          <p:nvSpPr>
            <p:cNvPr id="2" name="Rounded Rectangle 1"/>
            <p:cNvSpPr/>
            <p:nvPr/>
          </p:nvSpPr>
          <p:spPr>
            <a:xfrm>
              <a:off x="5867400" y="533400"/>
              <a:ext cx="2971800" cy="1144123"/>
            </a:xfrm>
            <a:prstGeom prst="roundRect">
              <a:avLst/>
            </a:prstGeom>
            <a:blipFill dpi="0"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66" dirty="0" err="1">
                  <a:solidFill>
                    <a:sysClr val="windowText" lastClr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প্রীতি</a:t>
              </a:r>
              <a:endParaRPr lang="en-US" sz="6666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220200" y="533400"/>
              <a:ext cx="1752600" cy="1144123"/>
            </a:xfrm>
            <a:prstGeom prst="roundRect">
              <a:avLst/>
            </a:prstGeom>
            <a:blipFill dpi="0"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66" dirty="0">
                  <a:solidFill>
                    <a:sysClr val="windowText" lastClr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1377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5600" y="2171700"/>
            <a:ext cx="92964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600" y="647700"/>
            <a:ext cx="92964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04টি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600" y="3467100"/>
            <a:ext cx="92964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16×4=64টি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2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5600" y="723900"/>
            <a:ext cx="9296400" cy="37856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সিদ্ধান্তের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2172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9400" y="2857500"/>
            <a:ext cx="9296400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-AA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মূর্তির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AAA, AAE, AAI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AAO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600" y="647700"/>
            <a:ext cx="92964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577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5600" y="1181100"/>
            <a:ext cx="92964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64টি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896" y="3314700"/>
            <a:ext cx="92964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64×4=256টি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805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965200" y="584200"/>
            <a:ext cx="8153400" cy="12065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সংকীর্ণ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অর্থে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6600" y="2400300"/>
            <a:ext cx="85725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মূর্তিকেই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6271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041400" y="381000"/>
            <a:ext cx="8153400" cy="12065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-  19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টি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3800" y="1714501"/>
            <a:ext cx="58674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 04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3800" y="2705101"/>
            <a:ext cx="58674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 04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3800" y="3619501"/>
            <a:ext cx="58674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 06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3800" y="4610101"/>
            <a:ext cx="58674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 05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6100256" y="2982229"/>
            <a:ext cx="3731818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=19টি</a:t>
            </a:r>
          </a:p>
        </p:txBody>
      </p:sp>
    </p:spTree>
    <p:extLst>
      <p:ext uri="{BB962C8B-B14F-4D97-AF65-F5344CB8AC3E}">
        <p14:creationId xmlns:p14="http://schemas.microsoft.com/office/powerpoint/2010/main" val="336843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041400" y="381000"/>
            <a:ext cx="8153400" cy="12065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 04 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0500" y="1714501"/>
            <a:ext cx="39243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BARBARA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0500" y="2705101"/>
            <a:ext cx="39243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CELARENT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0500" y="3619501"/>
            <a:ext cx="39243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DARII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0500" y="4610101"/>
            <a:ext cx="39243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FERIO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42000" y="1714501"/>
            <a:ext cx="2667001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AAA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42000" y="2705101"/>
            <a:ext cx="2667001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EAE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42000" y="3619501"/>
            <a:ext cx="2667001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AII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42000" y="4610101"/>
            <a:ext cx="2667001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EIO</a:t>
            </a:r>
          </a:p>
        </p:txBody>
      </p:sp>
      <p:sp>
        <p:nvSpPr>
          <p:cNvPr id="3" name="Freeform 2"/>
          <p:cNvSpPr/>
          <p:nvPr/>
        </p:nvSpPr>
        <p:spPr>
          <a:xfrm>
            <a:off x="2361235" y="1735830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561787" y="1735830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394200" y="1735830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190187" y="2705100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967540" y="2710084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787493" y="2698509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967540" y="3619500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816953" y="3543300"/>
            <a:ext cx="228599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045552" y="3580435"/>
            <a:ext cx="272447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842227" y="4533901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632200" y="4547996"/>
            <a:ext cx="2990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937000" y="4547996"/>
            <a:ext cx="380999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5468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041400" y="381000"/>
            <a:ext cx="8153400" cy="12065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 04 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00" y="1714501"/>
            <a:ext cx="41148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CESARE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0000" y="2705101"/>
            <a:ext cx="41148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CAMESTRES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70000" y="3619501"/>
            <a:ext cx="41148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FESTINO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70000" y="4610101"/>
            <a:ext cx="41148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BAROCO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42000" y="1714501"/>
            <a:ext cx="2667001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EAE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42000" y="2705101"/>
            <a:ext cx="2667001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AEE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42000" y="3619501"/>
            <a:ext cx="2667001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EIO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42000" y="4610101"/>
            <a:ext cx="2667001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AOO</a:t>
            </a:r>
          </a:p>
        </p:txBody>
      </p:sp>
      <p:sp>
        <p:nvSpPr>
          <p:cNvPr id="15" name="Freeform 14"/>
          <p:cNvSpPr/>
          <p:nvPr/>
        </p:nvSpPr>
        <p:spPr>
          <a:xfrm>
            <a:off x="2489200" y="1683153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279975" y="1714501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070750" y="1652396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821646" y="2726638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794000" y="2710084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399987" y="2698509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355046" y="3583330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479800" y="3543300"/>
            <a:ext cx="2990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165600" y="3555201"/>
            <a:ext cx="462988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421681" y="4619212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251200" y="4610100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147353" y="4533900"/>
            <a:ext cx="451413" cy="6717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7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041400" y="114300"/>
            <a:ext cx="8153400" cy="10287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 06 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00" y="1257301"/>
            <a:ext cx="41148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DARAPTI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0000" y="1943101"/>
            <a:ext cx="41148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DISAMIS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70000" y="2628901"/>
            <a:ext cx="41148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DATISI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70000" y="3314701"/>
            <a:ext cx="41148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FELAPTON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42000" y="1257301"/>
            <a:ext cx="2667001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AAI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42000" y="1943101"/>
            <a:ext cx="2667001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IAI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42000" y="2628901"/>
            <a:ext cx="2667001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AII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42000" y="3314701"/>
            <a:ext cx="2667001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EAO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70000" y="4000501"/>
            <a:ext cx="41148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BOCARDO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42000" y="4000501"/>
            <a:ext cx="2667001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OAO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70000" y="4762501"/>
            <a:ext cx="41148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FERISON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42000" y="4762501"/>
            <a:ext cx="2667001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EIO</a:t>
            </a:r>
          </a:p>
        </p:txBody>
      </p:sp>
      <p:sp>
        <p:nvSpPr>
          <p:cNvPr id="19" name="Freeform 18"/>
          <p:cNvSpPr/>
          <p:nvPr/>
        </p:nvSpPr>
        <p:spPr>
          <a:xfrm>
            <a:off x="2565400" y="1240048"/>
            <a:ext cx="375213" cy="5193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251200" y="1271396"/>
            <a:ext cx="375213" cy="5193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236013" y="1257300"/>
            <a:ext cx="234387" cy="5193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565401" y="1943100"/>
            <a:ext cx="228358" cy="502452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098800" y="1970828"/>
            <a:ext cx="380758" cy="5424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860800" y="1943100"/>
            <a:ext cx="228360" cy="500121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793759" y="2630549"/>
            <a:ext cx="375213" cy="502452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403600" y="2628900"/>
            <a:ext cx="304800" cy="542404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937000" y="2630549"/>
            <a:ext cx="234387" cy="500121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266387" y="33147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952187" y="33147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860800" y="33147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418787" y="40005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104587" y="40005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171387" y="40005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500774" y="47625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186574" y="4762500"/>
            <a:ext cx="217026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714187" y="47625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7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041400" y="114300"/>
            <a:ext cx="8153400" cy="10287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 05 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00" y="1257301"/>
            <a:ext cx="41148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BRAMANTIP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0000" y="1943101"/>
            <a:ext cx="41148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CAMENES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70000" y="2628901"/>
            <a:ext cx="41148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DIMARIS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70000" y="3314701"/>
            <a:ext cx="41148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FESAPO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42000" y="1257301"/>
            <a:ext cx="2667001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AAI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42000" y="1943101"/>
            <a:ext cx="2667001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AEE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42000" y="2628901"/>
            <a:ext cx="2667001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IAI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42000" y="3314701"/>
            <a:ext cx="2667001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EAO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70000" y="4000501"/>
            <a:ext cx="41148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FRESISON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42000" y="4000501"/>
            <a:ext cx="2667001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EIO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494987" y="12573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256987" y="12573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241800" y="1257300"/>
            <a:ext cx="304800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424574" y="19431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180787" y="19431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942787" y="19431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571187" y="2628900"/>
            <a:ext cx="228600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75000" y="26289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860800" y="2628900"/>
            <a:ext cx="2990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647387" y="33147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256987" y="33147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942787" y="33147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641600" y="40005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251200" y="4000500"/>
            <a:ext cx="304800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860800" y="4000500"/>
            <a:ext cx="375213" cy="505270"/>
          </a:xfrm>
          <a:custGeom>
            <a:avLst/>
            <a:gdLst>
              <a:gd name="connsiteX0" fmla="*/ 243069 w 451413"/>
              <a:gd name="connsiteY0" fmla="*/ 11947 h 671704"/>
              <a:gd name="connsiteX1" fmla="*/ 185195 w 451413"/>
              <a:gd name="connsiteY1" fmla="*/ 373 h 671704"/>
              <a:gd name="connsiteX2" fmla="*/ 150471 w 451413"/>
              <a:gd name="connsiteY2" fmla="*/ 23522 h 671704"/>
              <a:gd name="connsiteX3" fmla="*/ 104173 w 451413"/>
              <a:gd name="connsiteY3" fmla="*/ 92970 h 671704"/>
              <a:gd name="connsiteX4" fmla="*/ 81023 w 451413"/>
              <a:gd name="connsiteY4" fmla="*/ 116119 h 671704"/>
              <a:gd name="connsiteX5" fmla="*/ 57874 w 451413"/>
              <a:gd name="connsiteY5" fmla="*/ 162418 h 671704"/>
              <a:gd name="connsiteX6" fmla="*/ 34724 w 451413"/>
              <a:gd name="connsiteY6" fmla="*/ 255016 h 671704"/>
              <a:gd name="connsiteX7" fmla="*/ 23150 w 451413"/>
              <a:gd name="connsiteY7" fmla="*/ 474935 h 671704"/>
              <a:gd name="connsiteX8" fmla="*/ 0 w 451413"/>
              <a:gd name="connsiteY8" fmla="*/ 544383 h 671704"/>
              <a:gd name="connsiteX9" fmla="*/ 11575 w 451413"/>
              <a:gd name="connsiteY9" fmla="*/ 636980 h 671704"/>
              <a:gd name="connsiteX10" fmla="*/ 81023 w 451413"/>
              <a:gd name="connsiteY10" fmla="*/ 660129 h 671704"/>
              <a:gd name="connsiteX11" fmla="*/ 115747 w 451413"/>
              <a:gd name="connsiteY11" fmla="*/ 671704 h 671704"/>
              <a:gd name="connsiteX12" fmla="*/ 405114 w 451413"/>
              <a:gd name="connsiteY12" fmla="*/ 660129 h 671704"/>
              <a:gd name="connsiteX13" fmla="*/ 439838 w 451413"/>
              <a:gd name="connsiteY13" fmla="*/ 636980 h 671704"/>
              <a:gd name="connsiteX14" fmla="*/ 451413 w 451413"/>
              <a:gd name="connsiteY14" fmla="*/ 359188 h 671704"/>
              <a:gd name="connsiteX15" fmla="*/ 416689 w 451413"/>
              <a:gd name="connsiteY15" fmla="*/ 185567 h 671704"/>
              <a:gd name="connsiteX16" fmla="*/ 381965 w 451413"/>
              <a:gd name="connsiteY16" fmla="*/ 116119 h 671704"/>
              <a:gd name="connsiteX17" fmla="*/ 312517 w 451413"/>
              <a:gd name="connsiteY17" fmla="*/ 81395 h 671704"/>
              <a:gd name="connsiteX18" fmla="*/ 243069 w 451413"/>
              <a:gd name="connsiteY18" fmla="*/ 35097 h 671704"/>
              <a:gd name="connsiteX19" fmla="*/ 196770 w 451413"/>
              <a:gd name="connsiteY19" fmla="*/ 11947 h 671704"/>
              <a:gd name="connsiteX20" fmla="*/ 138897 w 451413"/>
              <a:gd name="connsiteY20" fmla="*/ 373 h 67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1413" h="671704">
                <a:moveTo>
                  <a:pt x="243069" y="11947"/>
                </a:moveTo>
                <a:cubicBezTo>
                  <a:pt x="223778" y="8089"/>
                  <a:pt x="204716" y="-2067"/>
                  <a:pt x="185195" y="373"/>
                </a:cubicBezTo>
                <a:cubicBezTo>
                  <a:pt x="171391" y="2098"/>
                  <a:pt x="159631" y="13053"/>
                  <a:pt x="150471" y="23522"/>
                </a:cubicBezTo>
                <a:cubicBezTo>
                  <a:pt x="132150" y="44460"/>
                  <a:pt x="123846" y="73297"/>
                  <a:pt x="104173" y="92970"/>
                </a:cubicBezTo>
                <a:lnTo>
                  <a:pt x="81023" y="116119"/>
                </a:lnTo>
                <a:cubicBezTo>
                  <a:pt x="73307" y="131552"/>
                  <a:pt x="64671" y="146559"/>
                  <a:pt x="57874" y="162418"/>
                </a:cubicBezTo>
                <a:cubicBezTo>
                  <a:pt x="44526" y="193563"/>
                  <a:pt x="41519" y="221044"/>
                  <a:pt x="34724" y="255016"/>
                </a:cubicBezTo>
                <a:cubicBezTo>
                  <a:pt x="30866" y="328322"/>
                  <a:pt x="31896" y="402050"/>
                  <a:pt x="23150" y="474935"/>
                </a:cubicBezTo>
                <a:cubicBezTo>
                  <a:pt x="20243" y="499163"/>
                  <a:pt x="0" y="544383"/>
                  <a:pt x="0" y="544383"/>
                </a:cubicBezTo>
                <a:cubicBezTo>
                  <a:pt x="3858" y="575249"/>
                  <a:pt x="-6263" y="611497"/>
                  <a:pt x="11575" y="636980"/>
                </a:cubicBezTo>
                <a:cubicBezTo>
                  <a:pt x="25568" y="656970"/>
                  <a:pt x="57874" y="652413"/>
                  <a:pt x="81023" y="660129"/>
                </a:cubicBezTo>
                <a:lnTo>
                  <a:pt x="115747" y="671704"/>
                </a:lnTo>
                <a:cubicBezTo>
                  <a:pt x="212203" y="667846"/>
                  <a:pt x="309131" y="670413"/>
                  <a:pt x="405114" y="660129"/>
                </a:cubicBezTo>
                <a:cubicBezTo>
                  <a:pt x="418946" y="658647"/>
                  <a:pt x="437723" y="650729"/>
                  <a:pt x="439838" y="636980"/>
                </a:cubicBezTo>
                <a:cubicBezTo>
                  <a:pt x="453930" y="545380"/>
                  <a:pt x="447555" y="451785"/>
                  <a:pt x="451413" y="359188"/>
                </a:cubicBezTo>
                <a:cubicBezTo>
                  <a:pt x="437144" y="230768"/>
                  <a:pt x="450886" y="288158"/>
                  <a:pt x="416689" y="185567"/>
                </a:cubicBezTo>
                <a:cubicBezTo>
                  <a:pt x="409462" y="163886"/>
                  <a:pt x="401908" y="131077"/>
                  <a:pt x="381965" y="116119"/>
                </a:cubicBezTo>
                <a:cubicBezTo>
                  <a:pt x="361260" y="100590"/>
                  <a:pt x="334873" y="94436"/>
                  <a:pt x="312517" y="81395"/>
                </a:cubicBezTo>
                <a:cubicBezTo>
                  <a:pt x="288485" y="67376"/>
                  <a:pt x="267954" y="47540"/>
                  <a:pt x="243069" y="35097"/>
                </a:cubicBezTo>
                <a:cubicBezTo>
                  <a:pt x="227636" y="27380"/>
                  <a:pt x="213139" y="17403"/>
                  <a:pt x="196770" y="11947"/>
                </a:cubicBezTo>
                <a:cubicBezTo>
                  <a:pt x="178107" y="5726"/>
                  <a:pt x="138897" y="373"/>
                  <a:pt x="138897" y="3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6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376681" y="1866903"/>
            <a:ext cx="4166236" cy="27515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7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9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7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মফিজুল</a:t>
            </a:r>
            <a:r>
              <a:rPr lang="en-US" sz="29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7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BD" sz="297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bn-BD" sz="243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দেবিদ্বার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আলহাজ্ব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জোবেদা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1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দেবিদ্বার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bn-BD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3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মোবাইল-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০১৮১৯৬০৯৫২২</a:t>
            </a:r>
          </a:p>
          <a:p>
            <a:pPr algn="ctr"/>
            <a:r>
              <a:rPr lang="en-US" sz="16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E-mail: </a:t>
            </a:r>
            <a:r>
              <a:rPr lang="en-US" sz="16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mafizuldmc@gmail.com</a:t>
            </a:r>
            <a:endParaRPr lang="en-US" sz="162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62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62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33545" y="647703"/>
            <a:ext cx="3230762" cy="8894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57866" tIns="28932" rIns="57866" bIns="28932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01" y="1866900"/>
            <a:ext cx="3098801" cy="2895600"/>
          </a:xfrm>
          <a:prstGeom prst="rect">
            <a:avLst/>
          </a:prstGeom>
        </p:spPr>
      </p:pic>
      <p:grpSp>
        <p:nvGrpSpPr>
          <p:cNvPr id="6" name="Group 11"/>
          <p:cNvGrpSpPr/>
          <p:nvPr/>
        </p:nvGrpSpPr>
        <p:grpSpPr>
          <a:xfrm>
            <a:off x="127000" y="92365"/>
            <a:ext cx="9969500" cy="5692089"/>
            <a:chOff x="-21709" y="-17734"/>
            <a:chExt cx="9192073" cy="7036504"/>
          </a:xfrm>
        </p:grpSpPr>
        <p:grpSp>
          <p:nvGrpSpPr>
            <p:cNvPr id="7" name="Group 3"/>
            <p:cNvGrpSpPr/>
            <p:nvPr/>
          </p:nvGrpSpPr>
          <p:grpSpPr>
            <a:xfrm>
              <a:off x="0" y="0"/>
              <a:ext cx="9144000" cy="7018770"/>
              <a:chOff x="0" y="0"/>
              <a:chExt cx="9144000" cy="701877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14600" y="6673335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8" name="Flowchart: Merge 7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9" name="Flowchart: Merge 8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0" name="Flowchart: Merge 9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7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</p:spTree>
    <p:extLst>
      <p:ext uri="{BB962C8B-B14F-4D97-AF65-F5344CB8AC3E}">
        <p14:creationId xmlns:p14="http://schemas.microsoft.com/office/powerpoint/2010/main" val="366770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89000" y="937379"/>
            <a:ext cx="8382000" cy="31393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6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6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6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6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সংস্থানের</a:t>
            </a:r>
            <a:r>
              <a:rPr lang="en-US" sz="6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মূর্তিগুলো</a:t>
            </a:r>
            <a:r>
              <a:rPr lang="en-US" sz="6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6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6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6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endParaRPr lang="en-US" sz="66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74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5400" y="342901"/>
            <a:ext cx="42672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2800" y="2454414"/>
            <a:ext cx="838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ছেলেরা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দৌড়ে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ফেরে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একেএকে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28" y="1333501"/>
            <a:ext cx="2675922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BARBARA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36750" y="3658970"/>
            <a:ext cx="29718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CELARENT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65550" y="1333500"/>
            <a:ext cx="200025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DARII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3400" y="3658970"/>
            <a:ext cx="27813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FERIO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46200" y="1979830"/>
            <a:ext cx="228600" cy="474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584700" y="1979830"/>
            <a:ext cx="228600" cy="474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46402" y="3068717"/>
            <a:ext cx="76199" cy="5902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146800" y="3009901"/>
            <a:ext cx="152400" cy="6490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5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5400" y="342901"/>
            <a:ext cx="42672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2800" y="2454414"/>
            <a:ext cx="838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সিজারের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কেমেস্ট্রি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ফেস্টেনু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ব্রাকে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6728" y="1333501"/>
            <a:ext cx="2675922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CESARE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51000" y="3658970"/>
            <a:ext cx="325755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CAMESTRES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65550" y="1333500"/>
            <a:ext cx="238125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FESTINO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3400" y="3658970"/>
            <a:ext cx="27813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BAROCO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46200" y="1979830"/>
            <a:ext cx="228600" cy="474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889500" y="1979830"/>
            <a:ext cx="228600" cy="474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33693" y="3046071"/>
            <a:ext cx="76199" cy="5902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451600" y="3009900"/>
            <a:ext cx="152400" cy="6490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59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5400" y="190500"/>
            <a:ext cx="426720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2800" y="2019300"/>
            <a:ext cx="838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দর্পটিতে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ডিসামিস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দাতাজি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ফিলিপ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6728" y="1104901"/>
            <a:ext cx="2123472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DARAPTI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000" y="4212702"/>
            <a:ext cx="26670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BOCARDO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99864" y="1104901"/>
            <a:ext cx="1889636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DISAMIS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330" y="4239280"/>
            <a:ext cx="27813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FERISON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36700" y="1628122"/>
            <a:ext cx="114300" cy="3911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556000" y="1544716"/>
            <a:ext cx="228600" cy="474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51000" y="3641586"/>
            <a:ext cx="247650" cy="5711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1162" y="1104901"/>
            <a:ext cx="1889636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DATISI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499100" y="1544716"/>
            <a:ext cx="228600" cy="474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37400" y="1104901"/>
            <a:ext cx="22860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FELAPTON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899400" y="1544716"/>
            <a:ext cx="228600" cy="474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2800" y="2933700"/>
            <a:ext cx="838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বকরি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ঈদে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ফেরিসন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নাহি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বিফ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699000" y="3619500"/>
            <a:ext cx="609600" cy="5711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72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 animBg="1"/>
      <p:bldP spid="9" grpId="0" animBg="1"/>
      <p:bldP spid="10" grpId="0" animBg="1"/>
      <p:bldP spid="14" grpId="0" animBg="1"/>
      <p:bldP spid="17" grpId="0" animBg="1"/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5400" y="190500"/>
            <a:ext cx="426720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2800" y="2019300"/>
            <a:ext cx="838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ব্রাক্ষ্মণটি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ডিমারির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0400" y="1104901"/>
            <a:ext cx="2580672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BRAMANTIP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000" y="4212702"/>
            <a:ext cx="26670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FESAPO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18964" y="1104901"/>
            <a:ext cx="2194436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CAMENES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3200" y="4239280"/>
            <a:ext cx="27813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FRESISON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36700" y="1628122"/>
            <a:ext cx="114300" cy="3911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569986" y="1544716"/>
            <a:ext cx="228600" cy="474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51000" y="3641586"/>
            <a:ext cx="247650" cy="5711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23000" y="1100560"/>
            <a:ext cx="1889636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DIMARIS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451600" y="1586418"/>
            <a:ext cx="228600" cy="474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2800" y="2933700"/>
            <a:ext cx="838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ফিসাপো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ফেরিসিসন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ব্রাক্ষ্মণ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কীসে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906582" y="3603585"/>
            <a:ext cx="609600" cy="5711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86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 animBg="1"/>
      <p:bldP spid="9" grpId="0" animBg="1"/>
      <p:bldP spid="10" grpId="0" animBg="1"/>
      <p:bldP spid="14" grpId="0" animBg="1"/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1608667" y="135467"/>
            <a:ext cx="7281333" cy="867833"/>
          </a:xfrm>
          <a:prstGeom prst="downArrow">
            <a:avLst/>
          </a:prstGeom>
          <a:solidFill>
            <a:srgbClr val="0707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3334" y="1003300"/>
            <a:ext cx="8695266" cy="787400"/>
          </a:xfrm>
          <a:prstGeom prst="roundRect">
            <a:avLst/>
          </a:prstGeom>
          <a:solidFill>
            <a:srgbClr val="3E12F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01।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8000" y="1917700"/>
            <a:ext cx="8610600" cy="12319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02। </a:t>
            </a:r>
            <a:r>
              <a:rPr lang="en-US" sz="6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4200" y="3390900"/>
            <a:ext cx="8890000" cy="787400"/>
          </a:xfrm>
          <a:prstGeom prst="roundRect">
            <a:avLst/>
          </a:prstGeom>
          <a:solidFill>
            <a:srgbClr val="BA06BE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03।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সংস্থানে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বৈধ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মূর্তি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84200" y="4419600"/>
            <a:ext cx="8890000" cy="787400"/>
          </a:xfrm>
          <a:prstGeom prst="roundRect">
            <a:avLst/>
          </a:prstGeom>
          <a:solidFill>
            <a:srgbClr val="07073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04।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মূর্তি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0107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46200" y="187678"/>
            <a:ext cx="7789333" cy="11458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7333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333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7333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Folded Corner 1"/>
          <p:cNvSpPr/>
          <p:nvPr/>
        </p:nvSpPr>
        <p:spPr>
          <a:xfrm>
            <a:off x="338667" y="1866900"/>
            <a:ext cx="9652000" cy="2971800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333" dirty="0">
                <a:latin typeface="NikoshBAN" pitchFamily="2" charset="0"/>
                <a:cs typeface="NikoshBAN" pitchFamily="2" charset="0"/>
              </a:rPr>
              <a:t>01|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সহানুমান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মূর্তি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মূর্তিগুলোর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333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951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n-BD" sz="17000" dirty="0">
                <a:latin typeface="NikoshBAN" pitchFamily="2" charset="0"/>
                <a:cs typeface="NikoshBAN" pitchFamily="2" charset="0"/>
              </a:rPr>
              <a:t>ধন্যবাদ</a:t>
            </a:r>
            <a:br>
              <a:rPr lang="bn-BD" sz="17000" dirty="0">
                <a:latin typeface="NikoshBAN" pitchFamily="2" charset="0"/>
                <a:cs typeface="NikoshBAN" pitchFamily="2" charset="0"/>
              </a:rPr>
            </a:br>
            <a:r>
              <a:rPr lang="bn-BD" sz="9778" dirty="0"/>
              <a:t/>
            </a:r>
            <a:br>
              <a:rPr lang="bn-BD" sz="9778" dirty="0"/>
            </a:br>
            <a:endParaRPr lang="en-US" sz="9778" dirty="0"/>
          </a:p>
        </p:txBody>
      </p:sp>
      <p:pic>
        <p:nvPicPr>
          <p:cNvPr id="6" name="Picture 5" descr="51e661462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334" y="1807987"/>
            <a:ext cx="8805333" cy="42245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3365500" y="540731"/>
            <a:ext cx="3810000" cy="10844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57866" tIns="28932" rIns="57866" bIns="28932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67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6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66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03210" y="1821066"/>
            <a:ext cx="4972591" cy="3170035"/>
          </a:xfrm>
          <a:prstGeom prst="rect">
            <a:avLst/>
          </a:prstGeom>
          <a:solidFill>
            <a:srgbClr val="FFFF00"/>
          </a:solidFill>
          <a:ln>
            <a:noFill/>
            <a:prstDash val="sysDot"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- 1ম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bn-BD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spcAft>
                <a:spcPts val="406"/>
              </a:spcAft>
            </a:pPr>
            <a:r>
              <a:rPr lang="en-US" sz="4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Aft>
                <a:spcPts val="406"/>
              </a:spcAft>
            </a:pP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মূর্তি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Aft>
                <a:spcPts val="406"/>
              </a:spcAft>
            </a:pPr>
            <a:endParaRPr lang="en-US" sz="3333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un 9"/>
          <p:cNvSpPr/>
          <p:nvPr/>
        </p:nvSpPr>
        <p:spPr>
          <a:xfrm>
            <a:off x="4635500" y="1487823"/>
            <a:ext cx="136626" cy="348099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6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717063"/>
            <a:ext cx="3629222" cy="3248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grpSp>
        <p:nvGrpSpPr>
          <p:cNvPr id="14" name="Group 11"/>
          <p:cNvGrpSpPr/>
          <p:nvPr/>
        </p:nvGrpSpPr>
        <p:grpSpPr>
          <a:xfrm>
            <a:off x="127000" y="92365"/>
            <a:ext cx="9969500" cy="5692089"/>
            <a:chOff x="-21709" y="-17734"/>
            <a:chExt cx="9192073" cy="7036504"/>
          </a:xfrm>
        </p:grpSpPr>
        <p:grpSp>
          <p:nvGrpSpPr>
            <p:cNvPr id="15" name="Group 3"/>
            <p:cNvGrpSpPr/>
            <p:nvPr/>
          </p:nvGrpSpPr>
          <p:grpSpPr>
            <a:xfrm>
              <a:off x="0" y="0"/>
              <a:ext cx="9144000" cy="7018770"/>
              <a:chOff x="0" y="0"/>
              <a:chExt cx="9144000" cy="701877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4600" y="6673335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6" name="Flowchart: Merge 1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7" name="Flowchart: Merge 1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8" name="Flowchart: Merge 1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9" name="Flowchart: Merge 18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7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</p:spTree>
    <p:extLst>
      <p:ext uri="{BB962C8B-B14F-4D97-AF65-F5344CB8AC3E}">
        <p14:creationId xmlns:p14="http://schemas.microsoft.com/office/powerpoint/2010/main" val="232037672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0" y="1103173"/>
            <a:ext cx="67056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দেই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75000" y="2524661"/>
            <a:ext cx="4343400" cy="13234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???????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39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65200" y="530304"/>
            <a:ext cx="81534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0600" y="1637802"/>
            <a:ext cx="28956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0600" y="2628900"/>
            <a:ext cx="6096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ইতিবাচক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0600" y="3686770"/>
            <a:ext cx="6096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নেতিবাচক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02917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36600" y="495300"/>
            <a:ext cx="86106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0600" y="1637802"/>
            <a:ext cx="28956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0600" y="2628900"/>
            <a:ext cx="6096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সার্বিক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0600" y="3686770"/>
            <a:ext cx="6096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3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7000" y="266700"/>
            <a:ext cx="9956800" cy="7848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মিশ্রনীতি</a:t>
            </a:r>
            <a:r>
              <a:rPr lang="en-US" sz="4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4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sz="4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0600" y="1104900"/>
            <a:ext cx="2895600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0600" y="2019300"/>
            <a:ext cx="6096000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= “A”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0600" y="2933700"/>
            <a:ext cx="6096000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= “E”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0600" y="3847441"/>
            <a:ext cx="6096000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= “I”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0600" y="4761841"/>
            <a:ext cx="6096000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= “O”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3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36600" y="530304"/>
            <a:ext cx="86868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0600" y="1637802"/>
            <a:ext cx="28956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0600" y="2628900"/>
            <a:ext cx="6096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02টি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0600" y="3686770"/>
            <a:ext cx="6096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01টি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53665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3034</TotalTime>
  <Words>579</Words>
  <Application>Microsoft Office PowerPoint</Application>
  <PresentationFormat>Custom</PresentationFormat>
  <Paragraphs>176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Vrinda</vt:lpstr>
      <vt:lpstr>Arial</vt:lpstr>
      <vt:lpstr>Calibri</vt:lpstr>
      <vt:lpstr>NikoshBAN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মাউস নিয়ন্ত্রন</dc:title>
  <dc:creator>PTI</dc:creator>
  <cp:lastModifiedBy>HP</cp:lastModifiedBy>
  <cp:revision>563</cp:revision>
  <dcterms:created xsi:type="dcterms:W3CDTF">2012-05-25T07:14:02Z</dcterms:created>
  <dcterms:modified xsi:type="dcterms:W3CDTF">2021-07-04T05:28:26Z</dcterms:modified>
</cp:coreProperties>
</file>