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57" r:id="rId6"/>
    <p:sldId id="256" r:id="rId7"/>
    <p:sldId id="258" r:id="rId8"/>
    <p:sldId id="259" r:id="rId9"/>
    <p:sldId id="270" r:id="rId10"/>
    <p:sldId id="262" r:id="rId11"/>
    <p:sldId id="264" r:id="rId12"/>
    <p:sldId id="272" r:id="rId13"/>
    <p:sldId id="263" r:id="rId14"/>
    <p:sldId id="271" r:id="rId15"/>
    <p:sldId id="267" r:id="rId16"/>
    <p:sldId id="260" r:id="rId17"/>
    <p:sldId id="268" r:id="rId18"/>
    <p:sldId id="269" r:id="rId19"/>
  </p:sldIdLst>
  <p:sldSz cx="17364075" cy="9134475"/>
  <p:notesSz cx="6858000" cy="9144000"/>
  <p:defaultTextStyle>
    <a:defPPr>
      <a:defRPr lang="en-US"/>
    </a:defPPr>
    <a:lvl1pPr marL="0" algn="l" defTabSz="1271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5965" algn="l" defTabSz="1271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1930" algn="l" defTabSz="1271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7896" algn="l" defTabSz="1271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43861" algn="l" defTabSz="1271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9826" algn="l" defTabSz="1271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15791" algn="l" defTabSz="1271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51756" algn="l" defTabSz="1271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87722" algn="l" defTabSz="1271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4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240"/>
      </p:cViewPr>
      <p:guideLst>
        <p:guide orient="horz" pos="2877"/>
        <p:guide pos="5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0510" y="1494925"/>
            <a:ext cx="13023056" cy="3180151"/>
          </a:xfrm>
        </p:spPr>
        <p:txBody>
          <a:bodyPr anchor="b"/>
          <a:lstStyle>
            <a:lvl1pPr algn="ctr">
              <a:defRPr sz="8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0510" y="4797715"/>
            <a:ext cx="13023056" cy="2205383"/>
          </a:xfrm>
        </p:spPr>
        <p:txBody>
          <a:bodyPr/>
          <a:lstStyle>
            <a:lvl1pPr marL="0" indent="0" algn="ctr">
              <a:buNone/>
              <a:defRPr sz="3300"/>
            </a:lvl1pPr>
            <a:lvl2pPr marL="635965" indent="0" algn="ctr">
              <a:buNone/>
              <a:defRPr sz="2800"/>
            </a:lvl2pPr>
            <a:lvl3pPr marL="1271930" indent="0" algn="ctr">
              <a:buNone/>
              <a:defRPr sz="2500"/>
            </a:lvl3pPr>
            <a:lvl4pPr marL="1907896" indent="0" algn="ctr">
              <a:buNone/>
              <a:defRPr sz="2200"/>
            </a:lvl4pPr>
            <a:lvl5pPr marL="2543861" indent="0" algn="ctr">
              <a:buNone/>
              <a:defRPr sz="2200"/>
            </a:lvl5pPr>
            <a:lvl6pPr marL="3179826" indent="0" algn="ctr">
              <a:buNone/>
              <a:defRPr sz="2200"/>
            </a:lvl6pPr>
            <a:lvl7pPr marL="3815791" indent="0" algn="ctr">
              <a:buNone/>
              <a:defRPr sz="2200"/>
            </a:lvl7pPr>
            <a:lvl8pPr marL="4451756" indent="0" algn="ctr">
              <a:buNone/>
              <a:defRPr sz="2200"/>
            </a:lvl8pPr>
            <a:lvl9pPr marL="5087722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29C7-7048-491E-B2A8-3CD69B9E1B3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E0F0-7AF9-4F56-A5F0-2BCF50C4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1515"/>
      </p:ext>
    </p:extLst>
  </p:cSld>
  <p:clrMapOvr>
    <a:masterClrMapping/>
  </p:clrMapOvr>
  <p:transition spd="slow" advClick="0" advTm="0">
    <p:split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29C7-7048-491E-B2A8-3CD69B9E1B3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E0F0-7AF9-4F56-A5F0-2BCF50C4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69462"/>
      </p:ext>
    </p:extLst>
  </p:cSld>
  <p:clrMapOvr>
    <a:masterClrMapping/>
  </p:clrMapOvr>
  <p:transition spd="slow" advClick="0" advTm="0">
    <p:split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26166" y="486326"/>
            <a:ext cx="3744129" cy="77410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3780" y="486326"/>
            <a:ext cx="11015335" cy="77410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29C7-7048-491E-B2A8-3CD69B9E1B3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E0F0-7AF9-4F56-A5F0-2BCF50C4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56148"/>
      </p:ext>
    </p:extLst>
  </p:cSld>
  <p:clrMapOvr>
    <a:masterClrMapping/>
  </p:clrMapOvr>
  <p:transition spd="slow" advClick="0" advTm="0">
    <p:split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29C7-7048-491E-B2A8-3CD69B9E1B3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E0F0-7AF9-4F56-A5F0-2BCF50C4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98412"/>
      </p:ext>
    </p:extLst>
  </p:cSld>
  <p:clrMapOvr>
    <a:masterClrMapping/>
  </p:clrMapOvr>
  <p:transition spd="slow" advClick="0" advTm="0">
    <p:split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736" y="2277277"/>
            <a:ext cx="14976515" cy="3799687"/>
          </a:xfrm>
        </p:spPr>
        <p:txBody>
          <a:bodyPr anchor="b"/>
          <a:lstStyle>
            <a:lvl1pPr>
              <a:defRPr sz="8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4736" y="6112910"/>
            <a:ext cx="14976515" cy="1998166"/>
          </a:xfrm>
        </p:spPr>
        <p:txBody>
          <a:bodyPr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3596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19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078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4386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798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8157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517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8772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29C7-7048-491E-B2A8-3CD69B9E1B3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E0F0-7AF9-4F56-A5F0-2BCF50C4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15524"/>
      </p:ext>
    </p:extLst>
  </p:cSld>
  <p:clrMapOvr>
    <a:masterClrMapping/>
  </p:clrMapOvr>
  <p:transition spd="slow" advClick="0" advTm="0">
    <p:split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780" y="2431631"/>
            <a:ext cx="7379732" cy="5795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0563" y="2431631"/>
            <a:ext cx="7379732" cy="5795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29C7-7048-491E-B2A8-3CD69B9E1B3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E0F0-7AF9-4F56-A5F0-2BCF50C4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3127"/>
      </p:ext>
    </p:extLst>
  </p:cSld>
  <p:clrMapOvr>
    <a:masterClrMapping/>
  </p:clrMapOvr>
  <p:transition spd="slow" advClick="0" advTm="0">
    <p:split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042" y="486327"/>
            <a:ext cx="14976515" cy="17655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043" y="2239216"/>
            <a:ext cx="7345817" cy="1097405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5965" indent="0">
              <a:buNone/>
              <a:defRPr sz="2800" b="1"/>
            </a:lvl2pPr>
            <a:lvl3pPr marL="1271930" indent="0">
              <a:buNone/>
              <a:defRPr sz="2500" b="1"/>
            </a:lvl3pPr>
            <a:lvl4pPr marL="1907896" indent="0">
              <a:buNone/>
              <a:defRPr sz="2200" b="1"/>
            </a:lvl4pPr>
            <a:lvl5pPr marL="2543861" indent="0">
              <a:buNone/>
              <a:defRPr sz="2200" b="1"/>
            </a:lvl5pPr>
            <a:lvl6pPr marL="3179826" indent="0">
              <a:buNone/>
              <a:defRPr sz="2200" b="1"/>
            </a:lvl6pPr>
            <a:lvl7pPr marL="3815791" indent="0">
              <a:buNone/>
              <a:defRPr sz="2200" b="1"/>
            </a:lvl7pPr>
            <a:lvl8pPr marL="4451756" indent="0">
              <a:buNone/>
              <a:defRPr sz="2200" b="1"/>
            </a:lvl8pPr>
            <a:lvl9pPr marL="5087722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043" y="3336620"/>
            <a:ext cx="7345817" cy="4907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90563" y="2239216"/>
            <a:ext cx="7381994" cy="1097405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5965" indent="0">
              <a:buNone/>
              <a:defRPr sz="2800" b="1"/>
            </a:lvl2pPr>
            <a:lvl3pPr marL="1271930" indent="0">
              <a:buNone/>
              <a:defRPr sz="2500" b="1"/>
            </a:lvl3pPr>
            <a:lvl4pPr marL="1907896" indent="0">
              <a:buNone/>
              <a:defRPr sz="2200" b="1"/>
            </a:lvl4pPr>
            <a:lvl5pPr marL="2543861" indent="0">
              <a:buNone/>
              <a:defRPr sz="2200" b="1"/>
            </a:lvl5pPr>
            <a:lvl6pPr marL="3179826" indent="0">
              <a:buNone/>
              <a:defRPr sz="2200" b="1"/>
            </a:lvl6pPr>
            <a:lvl7pPr marL="3815791" indent="0">
              <a:buNone/>
              <a:defRPr sz="2200" b="1"/>
            </a:lvl7pPr>
            <a:lvl8pPr marL="4451756" indent="0">
              <a:buNone/>
              <a:defRPr sz="2200" b="1"/>
            </a:lvl8pPr>
            <a:lvl9pPr marL="5087722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90563" y="3336620"/>
            <a:ext cx="7381994" cy="4907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29C7-7048-491E-B2A8-3CD69B9E1B3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E0F0-7AF9-4F56-A5F0-2BCF50C4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22232"/>
      </p:ext>
    </p:extLst>
  </p:cSld>
  <p:clrMapOvr>
    <a:masterClrMapping/>
  </p:clrMapOvr>
  <p:transition spd="slow" advClick="0" advTm="0">
    <p:split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29C7-7048-491E-B2A8-3CD69B9E1B3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E0F0-7AF9-4F56-A5F0-2BCF50C4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0064"/>
      </p:ext>
    </p:extLst>
  </p:cSld>
  <p:clrMapOvr>
    <a:masterClrMapping/>
  </p:clrMapOvr>
  <p:transition spd="slow" advClick="0" advTm="0">
    <p:split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29C7-7048-491E-B2A8-3CD69B9E1B3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E0F0-7AF9-4F56-A5F0-2BCF50C4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98989"/>
      </p:ext>
    </p:extLst>
  </p:cSld>
  <p:clrMapOvr>
    <a:masterClrMapping/>
  </p:clrMapOvr>
  <p:transition spd="slow" advClick="0" advTm="0">
    <p:split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042" y="608965"/>
            <a:ext cx="5600366" cy="213137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994" y="1315196"/>
            <a:ext cx="8790563" cy="649139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042" y="2740343"/>
            <a:ext cx="5600366" cy="5076823"/>
          </a:xfrm>
        </p:spPr>
        <p:txBody>
          <a:bodyPr/>
          <a:lstStyle>
            <a:lvl1pPr marL="0" indent="0">
              <a:buNone/>
              <a:defRPr sz="2200"/>
            </a:lvl1pPr>
            <a:lvl2pPr marL="635965" indent="0">
              <a:buNone/>
              <a:defRPr sz="1900"/>
            </a:lvl2pPr>
            <a:lvl3pPr marL="1271930" indent="0">
              <a:buNone/>
              <a:defRPr sz="1700"/>
            </a:lvl3pPr>
            <a:lvl4pPr marL="1907896" indent="0">
              <a:buNone/>
              <a:defRPr sz="1400"/>
            </a:lvl4pPr>
            <a:lvl5pPr marL="2543861" indent="0">
              <a:buNone/>
              <a:defRPr sz="1400"/>
            </a:lvl5pPr>
            <a:lvl6pPr marL="3179826" indent="0">
              <a:buNone/>
              <a:defRPr sz="1400"/>
            </a:lvl6pPr>
            <a:lvl7pPr marL="3815791" indent="0">
              <a:buNone/>
              <a:defRPr sz="1400"/>
            </a:lvl7pPr>
            <a:lvl8pPr marL="4451756" indent="0">
              <a:buNone/>
              <a:defRPr sz="1400"/>
            </a:lvl8pPr>
            <a:lvl9pPr marL="508772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29C7-7048-491E-B2A8-3CD69B9E1B3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E0F0-7AF9-4F56-A5F0-2BCF50C4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62030"/>
      </p:ext>
    </p:extLst>
  </p:cSld>
  <p:clrMapOvr>
    <a:masterClrMapping/>
  </p:clrMapOvr>
  <p:transition spd="slow" advClick="0" advTm="0">
    <p:split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042" y="608965"/>
            <a:ext cx="5600366" cy="213137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81994" y="1315196"/>
            <a:ext cx="8790563" cy="6491398"/>
          </a:xfrm>
        </p:spPr>
        <p:txBody>
          <a:bodyPr/>
          <a:lstStyle>
            <a:lvl1pPr marL="0" indent="0">
              <a:buNone/>
              <a:defRPr sz="4500"/>
            </a:lvl1pPr>
            <a:lvl2pPr marL="635965" indent="0">
              <a:buNone/>
              <a:defRPr sz="3900"/>
            </a:lvl2pPr>
            <a:lvl3pPr marL="1271930" indent="0">
              <a:buNone/>
              <a:defRPr sz="3300"/>
            </a:lvl3pPr>
            <a:lvl4pPr marL="1907896" indent="0">
              <a:buNone/>
              <a:defRPr sz="2800"/>
            </a:lvl4pPr>
            <a:lvl5pPr marL="2543861" indent="0">
              <a:buNone/>
              <a:defRPr sz="2800"/>
            </a:lvl5pPr>
            <a:lvl6pPr marL="3179826" indent="0">
              <a:buNone/>
              <a:defRPr sz="2800"/>
            </a:lvl6pPr>
            <a:lvl7pPr marL="3815791" indent="0">
              <a:buNone/>
              <a:defRPr sz="2800"/>
            </a:lvl7pPr>
            <a:lvl8pPr marL="4451756" indent="0">
              <a:buNone/>
              <a:defRPr sz="2800"/>
            </a:lvl8pPr>
            <a:lvl9pPr marL="5087722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042" y="2740343"/>
            <a:ext cx="5600366" cy="5076823"/>
          </a:xfrm>
        </p:spPr>
        <p:txBody>
          <a:bodyPr/>
          <a:lstStyle>
            <a:lvl1pPr marL="0" indent="0">
              <a:buNone/>
              <a:defRPr sz="2200"/>
            </a:lvl1pPr>
            <a:lvl2pPr marL="635965" indent="0">
              <a:buNone/>
              <a:defRPr sz="1900"/>
            </a:lvl2pPr>
            <a:lvl3pPr marL="1271930" indent="0">
              <a:buNone/>
              <a:defRPr sz="1700"/>
            </a:lvl3pPr>
            <a:lvl4pPr marL="1907896" indent="0">
              <a:buNone/>
              <a:defRPr sz="1400"/>
            </a:lvl4pPr>
            <a:lvl5pPr marL="2543861" indent="0">
              <a:buNone/>
              <a:defRPr sz="1400"/>
            </a:lvl5pPr>
            <a:lvl6pPr marL="3179826" indent="0">
              <a:buNone/>
              <a:defRPr sz="1400"/>
            </a:lvl6pPr>
            <a:lvl7pPr marL="3815791" indent="0">
              <a:buNone/>
              <a:defRPr sz="1400"/>
            </a:lvl7pPr>
            <a:lvl8pPr marL="4451756" indent="0">
              <a:buNone/>
              <a:defRPr sz="1400"/>
            </a:lvl8pPr>
            <a:lvl9pPr marL="508772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29C7-7048-491E-B2A8-3CD69B9E1B3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E0F0-7AF9-4F56-A5F0-2BCF50C4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65766"/>
      </p:ext>
    </p:extLst>
  </p:cSld>
  <p:clrMapOvr>
    <a:masterClrMapping/>
  </p:clrMapOvr>
  <p:transition spd="slow" advClick="0" advTm="0">
    <p:split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3780" y="486327"/>
            <a:ext cx="14976515" cy="1765576"/>
          </a:xfrm>
          <a:prstGeom prst="rect">
            <a:avLst/>
          </a:prstGeom>
        </p:spPr>
        <p:txBody>
          <a:bodyPr vert="horz" lIns="127193" tIns="63597" rIns="127193" bIns="6359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780" y="2431631"/>
            <a:ext cx="14976515" cy="5795740"/>
          </a:xfrm>
          <a:prstGeom prst="rect">
            <a:avLst/>
          </a:prstGeom>
        </p:spPr>
        <p:txBody>
          <a:bodyPr vert="horz" lIns="127193" tIns="63597" rIns="127193" bIns="635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3780" y="8466306"/>
            <a:ext cx="3906917" cy="486326"/>
          </a:xfrm>
          <a:prstGeom prst="rect">
            <a:avLst/>
          </a:prstGeom>
        </p:spPr>
        <p:txBody>
          <a:bodyPr vert="horz" lIns="127193" tIns="63597" rIns="127193" bIns="6359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329C7-7048-491E-B2A8-3CD69B9E1B32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1850" y="8466306"/>
            <a:ext cx="5860375" cy="486326"/>
          </a:xfrm>
          <a:prstGeom prst="rect">
            <a:avLst/>
          </a:prstGeom>
        </p:spPr>
        <p:txBody>
          <a:bodyPr vert="horz" lIns="127193" tIns="63597" rIns="127193" bIns="6359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63378" y="8466306"/>
            <a:ext cx="3906917" cy="486326"/>
          </a:xfrm>
          <a:prstGeom prst="rect">
            <a:avLst/>
          </a:prstGeom>
        </p:spPr>
        <p:txBody>
          <a:bodyPr vert="horz" lIns="127193" tIns="63597" rIns="127193" bIns="6359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E0F0-7AF9-4F56-A5F0-2BCF50C4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split/>
    <p:sndAc>
      <p:stSnd>
        <p:snd r:embed="rId13" name="applause.wav"/>
      </p:stSnd>
    </p:sndAc>
  </p:transition>
  <p:txStyles>
    <p:titleStyle>
      <a:lvl1pPr algn="l" defTabSz="1271930" rtl="0" eaLnBrk="1" latinLnBrk="0" hangingPunct="1">
        <a:lnSpc>
          <a:spcPct val="90000"/>
        </a:lnSpc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983" indent="-317983" algn="l" defTabSz="1271930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3948" indent="-317983" algn="l" defTabSz="1271930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589913" indent="-317983" algn="l" defTabSz="1271930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25878" indent="-317983" algn="l" defTabSz="1271930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61843" indent="-317983" algn="l" defTabSz="1271930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497809" indent="-317983" algn="l" defTabSz="1271930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33774" indent="-317983" algn="l" defTabSz="1271930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739" indent="-317983" algn="l" defTabSz="1271930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05704" indent="-317983" algn="l" defTabSz="1271930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1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5965" algn="l" defTabSz="1271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930" algn="l" defTabSz="1271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7896" algn="l" defTabSz="1271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3861" algn="l" defTabSz="1271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9826" algn="l" defTabSz="1271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5791" algn="l" defTabSz="1271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1756" algn="l" defTabSz="1271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87722" algn="l" defTabSz="1271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2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97"/>
          <a:stretch/>
        </p:blipFill>
        <p:spPr>
          <a:xfrm>
            <a:off x="638355" y="3243533"/>
            <a:ext cx="16045132" cy="52793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82629" y="288450"/>
            <a:ext cx="11092164" cy="1236432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-ছবিতে কী দেখা যাচ্ছে ?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057" y="283257"/>
            <a:ext cx="16804256" cy="959433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just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-কোথাও অনেক গাছ থাকলে সে জায়গাকে কী বলে?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222" y="1461643"/>
            <a:ext cx="11093569" cy="1236432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just"/>
            <a:r>
              <a:rPr lang="bn-IN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বড় একটা মাঠ ও ঘন বন ।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935" y="1214908"/>
            <a:ext cx="11335110" cy="1605764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ctr"/>
            <a:r>
              <a:rPr lang="bn-I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বন বা জঙ্গল ।</a:t>
            </a:r>
          </a:p>
        </p:txBody>
      </p:sp>
    </p:spTree>
    <p:extLst>
      <p:ext uri="{BB962C8B-B14F-4D97-AF65-F5344CB8AC3E}">
        <p14:creationId xmlns:p14="http://schemas.microsoft.com/office/powerpoint/2010/main" val="22797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96" y="3554083"/>
            <a:ext cx="16200407" cy="50535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57306" y="136164"/>
            <a:ext cx="12614634" cy="1359542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-ছবিতে কী দেখা যাচ্ছে ?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570" y="191938"/>
            <a:ext cx="12666394" cy="1236432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ctr"/>
            <a:r>
              <a:rPr lang="bn-IN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-কাকটি কী করছে ?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4725" y="1502754"/>
            <a:ext cx="10216382" cy="1236432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just"/>
            <a:r>
              <a:rPr lang="bn-IN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খাবারের খোঁজ করছে ।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5362" y="1338452"/>
            <a:ext cx="7504981" cy="1482653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ctr"/>
            <a:r>
              <a:rPr lang="bn-IN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একটি কাক ।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0687" y="218278"/>
            <a:ext cx="15903388" cy="1051766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খাবারের জন্য কাকটি কোথায় যেতে চায় ?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6077" y="1252602"/>
            <a:ext cx="5138156" cy="1605764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বনে ।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5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92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92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3" y="1639019"/>
            <a:ext cx="16027879" cy="691838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0339" y="220024"/>
            <a:ext cx="7536181" cy="897878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-ছবিতে কী দেখা যাচ্ছে?</a:t>
            </a:r>
            <a:endParaRPr lang="en-US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159" y="245137"/>
            <a:ext cx="11252971" cy="897878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just"/>
            <a:r>
              <a:rPr lang="bn-IN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-কলসির মধ্যে কী থাকে ?</a:t>
            </a:r>
            <a:endParaRPr 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2393" y="255550"/>
            <a:ext cx="2153187" cy="897878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just"/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পানি ।</a:t>
            </a:r>
            <a:endParaRPr lang="en-US" sz="5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1028" y="244826"/>
            <a:ext cx="9402792" cy="897878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just"/>
            <a:r>
              <a:rPr lang="bn-IN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কাকটি উড়ছে ও একটা কলসি।</a:t>
            </a:r>
            <a:endParaRPr lang="en-US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983" y="235743"/>
            <a:ext cx="13407513" cy="897878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উড়তে উড়তে কাকটির কি পিপাসা পেল ?</a:t>
            </a:r>
            <a:endParaRPr 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39895" y="214513"/>
            <a:ext cx="2134042" cy="897878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bn-IN" sz="5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হ্যাঁ ।</a:t>
            </a:r>
            <a:endParaRPr lang="en-US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2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0" y="2932981"/>
            <a:ext cx="16493706" cy="55726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82262" y="155277"/>
            <a:ext cx="16660016" cy="959433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-পিপাসা মিটানোর জন্য কাকটি পানি কোথায় পাবে?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7056" y="1126116"/>
            <a:ext cx="8346968" cy="1144099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ctr"/>
            <a:r>
              <a:rPr lang="bn-IN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কলসির মধ্যে ।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023" y="194674"/>
            <a:ext cx="16614474" cy="959433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ctr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-কলসির পাশে কী আছে 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0535" y="1143581"/>
            <a:ext cx="2431761" cy="1144099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নুড়ি।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92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92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192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92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08" y="1656270"/>
            <a:ext cx="16010626" cy="688388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1176" y="248229"/>
            <a:ext cx="7416333" cy="897878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-ছবিতে কী দেখা যাচ্ছে?</a:t>
            </a:r>
            <a:endParaRPr lang="en-US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603" y="211882"/>
            <a:ext cx="16832446" cy="897878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-কলসির মধ্যে পানি থাকলে কাকটি কি খুশি হবে ?</a:t>
            </a:r>
            <a:endParaRPr lang="en-US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9147" y="235708"/>
            <a:ext cx="7989053" cy="897878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ctr"/>
            <a:r>
              <a:rPr lang="bn-IN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হ্যাঁ, </a:t>
            </a:r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খুব</a:t>
            </a:r>
            <a:r>
              <a:rPr lang="bn-IN" sz="5000" b="1" dirty="0"/>
              <a:t> </a:t>
            </a:r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খুশি হবে ।</a:t>
            </a:r>
            <a:endParaRPr lang="en-US" sz="5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5094" y="230975"/>
            <a:ext cx="8885207" cy="897878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ctr"/>
            <a:r>
              <a:rPr lang="bn-IN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কাকটি কলসির উপরে বসা।</a:t>
            </a:r>
            <a:endParaRPr lang="en-US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13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99" y="569343"/>
            <a:ext cx="4276170" cy="41241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069" y="569343"/>
            <a:ext cx="4459012" cy="41068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00" y="4872443"/>
            <a:ext cx="4256322" cy="373671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069" y="4855190"/>
            <a:ext cx="4459012" cy="375397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558732" y="120771"/>
            <a:ext cx="6339477" cy="3821755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-এ ছবিগুলো দেখে আমরা কী বিষয়ে জানতে পারলাম ?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1479" y="4452828"/>
            <a:ext cx="6400800" cy="4560419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ctr"/>
            <a:r>
              <a:rPr lang="bn-IN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কাক</a:t>
            </a:r>
          </a:p>
          <a:p>
            <a:pPr algn="ctr"/>
            <a:r>
              <a:rPr lang="bn-IN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ও</a:t>
            </a:r>
          </a:p>
          <a:p>
            <a:pPr algn="ctr"/>
            <a:r>
              <a:rPr lang="bn-IN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কলসি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844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46" y="240009"/>
            <a:ext cx="16735246" cy="1144099"/>
          </a:xfrm>
          <a:prstGeom prst="rect">
            <a:avLst/>
          </a:prstGeom>
          <a:solidFill>
            <a:schemeClr val="tx1"/>
          </a:solidFill>
        </p:spPr>
        <p:txBody>
          <a:bodyPr wrap="square" lIns="127193" tIns="63597" rIns="127193" bIns="63597" rtlCol="0">
            <a:spAutoFit/>
          </a:bodyPr>
          <a:lstStyle/>
          <a:p>
            <a:r>
              <a:rPr lang="bn-IN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চলো আমরা বাংলা বইয়ের ৬ নং পৃষ্ঠা খুলি ।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237"/>
            <a:ext cx="7660257" cy="7366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6490"/>
            <a:ext cx="7522234" cy="73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827E-6 -2.04731E-6 L 0.58694 -2.0473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423" y="242846"/>
            <a:ext cx="14371606" cy="1482653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-তাহলে এ গল্পটির নাম কী?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272" y="2410996"/>
            <a:ext cx="6176514" cy="6499411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ctr"/>
            <a:r>
              <a:rPr lang="bn-IN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কাক</a:t>
            </a:r>
          </a:p>
          <a:p>
            <a:pPr algn="ctr"/>
            <a:r>
              <a:rPr lang="bn-IN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ও</a:t>
            </a:r>
          </a:p>
          <a:p>
            <a:pPr algn="ctr"/>
            <a:r>
              <a:rPr lang="bn-IN" sz="1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কলসি।</a:t>
            </a:r>
            <a:endParaRPr lang="en-US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724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99" y="969977"/>
            <a:ext cx="16614475" cy="5422193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ctr"/>
            <a:r>
              <a:rPr lang="bn-IN" sz="3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ধন্যবাদ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024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3298" y="224284"/>
            <a:ext cx="16787003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1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0808" y="2536163"/>
            <a:ext cx="90577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মোঃ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কবির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উদ্দিন</a:t>
            </a:r>
            <a:r>
              <a:rPr lang="bn-IN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5767" y="3743864"/>
            <a:ext cx="35368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সহকারি শিক্ষক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3555" y="4382211"/>
            <a:ext cx="91785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মানিকগঞ্জ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সপ্রাবি,কানাইঘাট,সিলেট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।</a:t>
            </a:r>
            <a:endParaRPr lang="b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5760" y="5572664"/>
            <a:ext cx="62455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মোবাইল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-০১৭২৭৬২৫২৬০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65768" y="6193765"/>
            <a:ext cx="322628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E-Mail: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6302" y="7522229"/>
            <a:ext cx="921301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ahmedkabir1986@gmail.com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1B5B17-7B6D-436A-9DA6-C0853F6C0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5" y="2359805"/>
            <a:ext cx="4443506" cy="593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8" y="310552"/>
            <a:ext cx="5244860" cy="27949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1457" y="241542"/>
            <a:ext cx="11300603" cy="8591915"/>
          </a:xfrm>
          <a:solidFill>
            <a:schemeClr val="bg1"/>
          </a:solidFill>
        </p:spPr>
        <p:txBody>
          <a:bodyPr lIns="127193" bIns="381579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815791" lvl="6" indent="0">
              <a:lnSpc>
                <a:spcPct val="220000"/>
              </a:lnSpc>
              <a:buNone/>
            </a:pPr>
            <a:r>
              <a:rPr lang="bn-BD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marL="3815791" lvl="6" indent="0">
              <a:buNone/>
            </a:pPr>
            <a:r>
              <a:rPr lang="bn-BD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815791" lvl="6" indent="0">
              <a:buNone/>
            </a:pPr>
            <a:r>
              <a:rPr lang="bn-BD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bn-BD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815791" lvl="6" indent="0">
              <a:buNone/>
            </a:pPr>
            <a:r>
              <a:rPr lang="bn-BD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 ও কলসি </a:t>
            </a:r>
            <a:endParaRPr lang="bn-BD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815791" lvl="6" indent="0">
              <a:buNone/>
            </a:pPr>
            <a:r>
              <a:rPr lang="bn-BD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bn-IN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bn-BD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815791" lvl="6" indent="0">
              <a:buNone/>
            </a:pPr>
            <a:r>
              <a:rPr lang="bn-BD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04-07-2-2021</a:t>
            </a:r>
            <a:endParaRPr lang="bn-BD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815791" lvl="6" indent="0">
              <a:buNone/>
            </a:pPr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।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_299649_16059837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02" y="3728769"/>
            <a:ext cx="4332437" cy="46216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1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046" y="2591333"/>
            <a:ext cx="16357981" cy="2498316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২.২.১-</a:t>
            </a:r>
            <a:r>
              <a:rPr lang="bn-IN" sz="5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গল্পকথা শুনে বুঝতে পারবে ।</a:t>
            </a:r>
            <a:endParaRPr lang="bn-IN" sz="5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২.২.২-</a:t>
            </a:r>
            <a:r>
              <a:rPr lang="bn-IN" sz="5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গল্পকথা শুনে বুঝে আনন্দ লাভ করবে ।</a:t>
            </a:r>
            <a:endParaRPr lang="bn-BD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046" y="5089649"/>
            <a:ext cx="16366550" cy="3267757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২.৩.১-  </a:t>
            </a:r>
            <a:r>
              <a:rPr lang="bn-IN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ছবিসংশ্লিষ্ট শব্দ বলতে পারবে ।</a:t>
            </a:r>
            <a:endParaRPr lang="bn-IN" sz="5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২.৩.২-</a:t>
            </a:r>
            <a:r>
              <a:rPr lang="bn-IN" sz="5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গল্প বলতে পারবে ।</a:t>
            </a:r>
            <a:endParaRPr lang="bn-IN" sz="5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২.৪.১-</a:t>
            </a:r>
            <a:r>
              <a:rPr lang="bn-IN" sz="5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গল্পকথা বলতে পারবে ।</a:t>
            </a:r>
            <a:endParaRPr lang="bn-BD" sz="5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7569" y="367323"/>
            <a:ext cx="12650739" cy="22240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শিখনফল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4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t="23164" r="3371" b="17365"/>
          <a:stretch/>
        </p:blipFill>
        <p:spPr>
          <a:xfrm>
            <a:off x="655608" y="2156604"/>
            <a:ext cx="15993373" cy="6400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5" y="302775"/>
            <a:ext cx="16787004" cy="12943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BD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তোমরা কে কে </a:t>
            </a:r>
            <a:r>
              <a:rPr lang="bn-BD" sz="6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কাক</a:t>
            </a:r>
            <a:r>
              <a:rPr lang="bn-BD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 দেখেছ হাত তোলো?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/>
            </a:endParaRPr>
          </a:p>
        </p:txBody>
      </p:sp>
      <p:pic>
        <p:nvPicPr>
          <p:cNvPr id="7" name="Picture 6" descr="image_358649_15873214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47" y="2156604"/>
            <a:ext cx="15976120" cy="603849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620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7" t="25685" r="1158" b="7368"/>
          <a:stretch/>
        </p:blipFill>
        <p:spPr>
          <a:xfrm>
            <a:off x="707367" y="2001327"/>
            <a:ext cx="15941614" cy="652157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1611" y="120706"/>
            <a:ext cx="9713076" cy="1144099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তোমরা কি এটা চিনো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44945" y="2134967"/>
            <a:ext cx="3645244" cy="1898151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</a:bodyPr>
          <a:lstStyle/>
          <a:p>
            <a:r>
              <a:rPr lang="bn-IN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কাক</a:t>
            </a:r>
            <a:endParaRPr lang="en-US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Left Arrow 6"/>
          <p:cNvSpPr/>
          <p:nvPr/>
        </p:nvSpPr>
        <p:spPr>
          <a:xfrm rot="-1200000">
            <a:off x="8890390" y="3092177"/>
            <a:ext cx="3946102" cy="42686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7" t="25685" r="1158" b="7368"/>
          <a:stretch/>
        </p:blipFill>
        <p:spPr>
          <a:xfrm>
            <a:off x="534837" y="4347713"/>
            <a:ext cx="5930624" cy="4244196"/>
          </a:xfrm>
          <a:prstGeom prst="rect">
            <a:avLst/>
          </a:prstGeom>
          <a:solidFill>
            <a:schemeClr val="bg1"/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810082" y="2467173"/>
            <a:ext cx="5820981" cy="728600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-কাকের রঙ কী ?</a:t>
            </a:r>
            <a:endParaRPr lang="en-US" sz="3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72725" y="3185448"/>
            <a:ext cx="3871411" cy="728600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-কাক কী খায় ?</a:t>
            </a:r>
            <a:endParaRPr lang="en-US" sz="3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9532" y="3908338"/>
            <a:ext cx="5924498" cy="728600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-কাক কোথায় থাকে ?</a:t>
            </a:r>
            <a:endParaRPr lang="en-US" sz="3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3147" y="4635652"/>
            <a:ext cx="10092904" cy="728600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-কাক আমাদের কোনো উপকার করে কী ?</a:t>
            </a:r>
            <a:endParaRPr lang="en-US" sz="3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3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4" y="155274"/>
            <a:ext cx="5382883" cy="8746180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50000"/>
              </a:lnSpc>
            </a:pPr>
            <a:r>
              <a:rPr lang="bn-IN" sz="5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আজ আমরা</a:t>
            </a:r>
          </a:p>
          <a:p>
            <a:pPr algn="ctr">
              <a:lnSpc>
                <a:spcPct val="250000"/>
              </a:lnSpc>
            </a:pPr>
            <a:r>
              <a:rPr lang="bn-IN" sz="5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কাক সম্পর্কে</a:t>
            </a:r>
          </a:p>
          <a:p>
            <a:pPr algn="ctr">
              <a:lnSpc>
                <a:spcPct val="250000"/>
              </a:lnSpc>
            </a:pPr>
            <a:r>
              <a:rPr lang="bn-IN" sz="5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একটি মজার ঘটনা শুনব ।</a:t>
            </a:r>
            <a:endParaRPr lang="en-US" sz="5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image_545345_16070932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215" y="621102"/>
            <a:ext cx="6211019" cy="2881223"/>
          </a:xfrm>
          <a:prstGeom prst="rect">
            <a:avLst/>
          </a:prstGeom>
          <a:solidFill>
            <a:schemeClr val="bg1"/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9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7114" y="121439"/>
            <a:ext cx="4820106" cy="6499411"/>
          </a:xfrm>
          <a:prstGeom prst="rect">
            <a:avLst/>
          </a:prstGeom>
          <a:solidFill>
            <a:schemeClr val="bg1"/>
          </a:solidFill>
        </p:spPr>
        <p:txBody>
          <a:bodyPr wrap="square" lIns="127193" tIns="63597" rIns="127193" bIns="63597" rtlCol="0">
            <a:spAutoFit/>
          </a:bodyPr>
          <a:lstStyle/>
          <a:p>
            <a:pPr algn="ctr"/>
            <a:r>
              <a:rPr lang="bn-IN" sz="1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এসো ছবি দেখি</a:t>
            </a:r>
            <a:endParaRPr lang="en-US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4200093" y="6598024"/>
            <a:ext cx="1057835" cy="25364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296</Words>
  <Application>Microsoft Office PowerPoint</Application>
  <PresentationFormat>Custom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Nikoshban</vt:lpstr>
      <vt:lpstr>Office Theme</vt:lpstr>
      <vt:lpstr>PowerPoint Presentation</vt:lpstr>
      <vt:lpstr>PowerPoint Presentation</vt:lpstr>
      <vt:lpstr>পাঠ পরিচিতি</vt:lpstr>
      <vt:lpstr>PowerPoint Presentation</vt:lpstr>
      <vt:lpstr>তোমরা কে কে কাক দেখেছ হাত তোলো?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kabir uddin</cp:lastModifiedBy>
  <cp:revision>73</cp:revision>
  <dcterms:created xsi:type="dcterms:W3CDTF">2020-09-02T14:23:27Z</dcterms:created>
  <dcterms:modified xsi:type="dcterms:W3CDTF">2021-07-04T04:51:46Z</dcterms:modified>
</cp:coreProperties>
</file>