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61" r:id="rId5"/>
    <p:sldId id="259" r:id="rId6"/>
    <p:sldId id="262" r:id="rId7"/>
    <p:sldId id="270" r:id="rId8"/>
    <p:sldId id="273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40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E9467-3791-4FA2-B389-94A10E097B7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8FC56C-7E34-48DA-95EB-720D64A81F41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বায়ুর উপাদান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23FC04B-1740-4108-8CDF-49C0A06B552F}" type="parTrans" cxnId="{8969DEE7-6282-48C0-A0B1-AEEF4B2CDC2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6DD40D9-19D5-4FA1-B768-EAEC7859532F}" type="sibTrans" cxnId="{8969DEE7-6282-48C0-A0B1-AEEF4B2CDC2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6838FF-B3A4-46CC-B7BD-E45F80EDDEB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অক্সিজেন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6CDADCF-7A43-47A6-8307-CDC367E21C80}" type="parTrans" cxnId="{07B4EC6C-8B44-4C14-97B4-A6838F3C9D4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9298DC6-18E5-42F7-B4F6-922D300F6857}" type="sibTrans" cxnId="{07B4EC6C-8B44-4C14-97B4-A6838F3C9D4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C2C00A9-A276-45C5-989F-54A2EA59ACB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কার্বন-ডাইঅক্সাইড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ADC7567-ADF8-4CA5-A91F-D12CC8E76362}" type="parTrans" cxnId="{6DEB0708-7703-4509-AF2E-19EA6144FFC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976C8A7-8D11-4C59-8D98-FF6A9569A06F}" type="sibTrans" cxnId="{6DEB0708-7703-4509-AF2E-19EA6144FFC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74C1D7F-0964-4504-9F53-4471D397DB5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নাইট্রোজেন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675A266-4C61-4899-BE00-3BF99A498350}" type="parTrans" cxnId="{901B315B-2E1E-46A6-BBF4-02FC5C893D5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9B15D99-6C85-4813-AD9E-D7652A46EA0F}" type="sibTrans" cxnId="{901B315B-2E1E-46A6-BBF4-02FC5C893D5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444940-1D4F-45EE-8172-47B8480449CB}" type="pres">
      <dgm:prSet presAssocID="{A85E9467-3791-4FA2-B389-94A10E097B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1B5960-0A8D-4BED-9D24-BE54D79F4C53}" type="pres">
      <dgm:prSet presAssocID="{AB8FC56C-7E34-48DA-95EB-720D64A81F41}" presName="centerShape" presStyleLbl="node0" presStyleIdx="0" presStyleCnt="1" custScaleX="142720" custLinFactNeighborX="0" custLinFactNeighborY="-8022"/>
      <dgm:spPr/>
      <dgm:t>
        <a:bodyPr/>
        <a:lstStyle/>
        <a:p>
          <a:endParaRPr lang="en-US"/>
        </a:p>
      </dgm:t>
    </dgm:pt>
    <dgm:pt modelId="{E0A369C5-5B8B-4185-88EE-D4D427D29314}" type="pres">
      <dgm:prSet presAssocID="{F6CDADCF-7A43-47A6-8307-CDC367E21C80}" presName="parTrans" presStyleLbl="sibTrans2D1" presStyleIdx="0" presStyleCnt="3" custScaleX="142720"/>
      <dgm:spPr/>
      <dgm:t>
        <a:bodyPr/>
        <a:lstStyle/>
        <a:p>
          <a:endParaRPr lang="en-US"/>
        </a:p>
      </dgm:t>
    </dgm:pt>
    <dgm:pt modelId="{DC4A6D00-F2F3-4CA3-BE46-91AAC96F951C}" type="pres">
      <dgm:prSet presAssocID="{F6CDADCF-7A43-47A6-8307-CDC367E21C8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D66E0C6-A9CE-4890-ABC3-263B6CB9AA08}" type="pres">
      <dgm:prSet presAssocID="{AE6838FF-B3A4-46CC-B7BD-E45F80EDDEB8}" presName="node" presStyleLbl="node1" presStyleIdx="0" presStyleCnt="3" custScaleX="142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F353F-F6E1-445B-A8AB-610DD4380D13}" type="pres">
      <dgm:prSet presAssocID="{EADC7567-ADF8-4CA5-A91F-D12CC8E76362}" presName="parTrans" presStyleLbl="sibTrans2D1" presStyleIdx="1" presStyleCnt="3" custScaleX="142720"/>
      <dgm:spPr/>
      <dgm:t>
        <a:bodyPr/>
        <a:lstStyle/>
        <a:p>
          <a:endParaRPr lang="en-US"/>
        </a:p>
      </dgm:t>
    </dgm:pt>
    <dgm:pt modelId="{6A0AB7C1-42AE-4746-9749-7415D51B4037}" type="pres">
      <dgm:prSet presAssocID="{EADC7567-ADF8-4CA5-A91F-D12CC8E7636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A9990BA-097B-47B3-A7AF-C344EA4CB34F}" type="pres">
      <dgm:prSet presAssocID="{9C2C00A9-A276-45C5-989F-54A2EA59ACB4}" presName="node" presStyleLbl="node1" presStyleIdx="1" presStyleCnt="3" custScaleX="142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31481-3FAE-45AC-AD1A-7531168D26E9}" type="pres">
      <dgm:prSet presAssocID="{8675A266-4C61-4899-BE00-3BF99A498350}" presName="parTrans" presStyleLbl="sibTrans2D1" presStyleIdx="2" presStyleCnt="3" custScaleX="142720"/>
      <dgm:spPr/>
      <dgm:t>
        <a:bodyPr/>
        <a:lstStyle/>
        <a:p>
          <a:endParaRPr lang="en-US"/>
        </a:p>
      </dgm:t>
    </dgm:pt>
    <dgm:pt modelId="{4500308F-36F8-4377-A004-3A319F065921}" type="pres">
      <dgm:prSet presAssocID="{8675A266-4C61-4899-BE00-3BF99A49835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67873D3-D0FD-434F-B1CD-A6A159F42C05}" type="pres">
      <dgm:prSet presAssocID="{974C1D7F-0964-4504-9F53-4471D397DB5F}" presName="node" presStyleLbl="node1" presStyleIdx="2" presStyleCnt="3" custScaleX="142720" custRadScaleRad="100134" custRadScaleInc="-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04404B-229E-4F20-8B86-79E89A72E959}" type="presOf" srcId="{AB8FC56C-7E34-48DA-95EB-720D64A81F41}" destId="{DB1B5960-0A8D-4BED-9D24-BE54D79F4C53}" srcOrd="0" destOrd="0" presId="urn:microsoft.com/office/officeart/2005/8/layout/radial5"/>
    <dgm:cxn modelId="{19124D10-7E9D-43D0-8E6A-DDEB3458772C}" type="presOf" srcId="{F6CDADCF-7A43-47A6-8307-CDC367E21C80}" destId="{E0A369C5-5B8B-4185-88EE-D4D427D29314}" srcOrd="0" destOrd="0" presId="urn:microsoft.com/office/officeart/2005/8/layout/radial5"/>
    <dgm:cxn modelId="{07B4EC6C-8B44-4C14-97B4-A6838F3C9D4F}" srcId="{AB8FC56C-7E34-48DA-95EB-720D64A81F41}" destId="{AE6838FF-B3A4-46CC-B7BD-E45F80EDDEB8}" srcOrd="0" destOrd="0" parTransId="{F6CDADCF-7A43-47A6-8307-CDC367E21C80}" sibTransId="{49298DC6-18E5-42F7-B4F6-922D300F6857}"/>
    <dgm:cxn modelId="{6DEB0708-7703-4509-AF2E-19EA6144FFCB}" srcId="{AB8FC56C-7E34-48DA-95EB-720D64A81F41}" destId="{9C2C00A9-A276-45C5-989F-54A2EA59ACB4}" srcOrd="1" destOrd="0" parTransId="{EADC7567-ADF8-4CA5-A91F-D12CC8E76362}" sibTransId="{5976C8A7-8D11-4C59-8D98-FF6A9569A06F}"/>
    <dgm:cxn modelId="{CFE237F6-49EC-4937-BCA6-0BF731A57E85}" type="presOf" srcId="{A85E9467-3791-4FA2-B389-94A10E097B79}" destId="{4E444940-1D4F-45EE-8172-47B8480449CB}" srcOrd="0" destOrd="0" presId="urn:microsoft.com/office/officeart/2005/8/layout/radial5"/>
    <dgm:cxn modelId="{F2AAD4E8-8F97-4B77-9098-33C43B404B09}" type="presOf" srcId="{9C2C00A9-A276-45C5-989F-54A2EA59ACB4}" destId="{9A9990BA-097B-47B3-A7AF-C344EA4CB34F}" srcOrd="0" destOrd="0" presId="urn:microsoft.com/office/officeart/2005/8/layout/radial5"/>
    <dgm:cxn modelId="{48512DD5-07AD-43CF-A793-57B04C0CD42E}" type="presOf" srcId="{974C1D7F-0964-4504-9F53-4471D397DB5F}" destId="{167873D3-D0FD-434F-B1CD-A6A159F42C05}" srcOrd="0" destOrd="0" presId="urn:microsoft.com/office/officeart/2005/8/layout/radial5"/>
    <dgm:cxn modelId="{8C78C95A-810E-4CD4-8EA3-3C88923931B3}" type="presOf" srcId="{EADC7567-ADF8-4CA5-A91F-D12CC8E76362}" destId="{6A0AB7C1-42AE-4746-9749-7415D51B4037}" srcOrd="1" destOrd="0" presId="urn:microsoft.com/office/officeart/2005/8/layout/radial5"/>
    <dgm:cxn modelId="{C67FBC5A-2A00-4C92-BAE0-505E20F1534B}" type="presOf" srcId="{F6CDADCF-7A43-47A6-8307-CDC367E21C80}" destId="{DC4A6D00-F2F3-4CA3-BE46-91AAC96F951C}" srcOrd="1" destOrd="0" presId="urn:microsoft.com/office/officeart/2005/8/layout/radial5"/>
    <dgm:cxn modelId="{CD8FBCDA-80F1-4B74-B081-591DF8C90362}" type="presOf" srcId="{8675A266-4C61-4899-BE00-3BF99A498350}" destId="{0C531481-3FAE-45AC-AD1A-7531168D26E9}" srcOrd="0" destOrd="0" presId="urn:microsoft.com/office/officeart/2005/8/layout/radial5"/>
    <dgm:cxn modelId="{C1F222FB-14D6-4AB2-9C57-786706F8C88B}" type="presOf" srcId="{EADC7567-ADF8-4CA5-A91F-D12CC8E76362}" destId="{DC2F353F-F6E1-445B-A8AB-610DD4380D13}" srcOrd="0" destOrd="0" presId="urn:microsoft.com/office/officeart/2005/8/layout/radial5"/>
    <dgm:cxn modelId="{24F1C525-47B1-43CE-ACB4-AAF4908A62AD}" type="presOf" srcId="{8675A266-4C61-4899-BE00-3BF99A498350}" destId="{4500308F-36F8-4377-A004-3A319F065921}" srcOrd="1" destOrd="0" presId="urn:microsoft.com/office/officeart/2005/8/layout/radial5"/>
    <dgm:cxn modelId="{8969DEE7-6282-48C0-A0B1-AEEF4B2CDC23}" srcId="{A85E9467-3791-4FA2-B389-94A10E097B79}" destId="{AB8FC56C-7E34-48DA-95EB-720D64A81F41}" srcOrd="0" destOrd="0" parTransId="{423FC04B-1740-4108-8CDF-49C0A06B552F}" sibTransId="{E6DD40D9-19D5-4FA1-B768-EAEC7859532F}"/>
    <dgm:cxn modelId="{77767F0B-C318-42F5-B39E-6E8F05672500}" type="presOf" srcId="{AE6838FF-B3A4-46CC-B7BD-E45F80EDDEB8}" destId="{DD66E0C6-A9CE-4890-ABC3-263B6CB9AA08}" srcOrd="0" destOrd="0" presId="urn:microsoft.com/office/officeart/2005/8/layout/radial5"/>
    <dgm:cxn modelId="{901B315B-2E1E-46A6-BBF4-02FC5C893D5D}" srcId="{AB8FC56C-7E34-48DA-95EB-720D64A81F41}" destId="{974C1D7F-0964-4504-9F53-4471D397DB5F}" srcOrd="2" destOrd="0" parTransId="{8675A266-4C61-4899-BE00-3BF99A498350}" sibTransId="{F9B15D99-6C85-4813-AD9E-D7652A46EA0F}"/>
    <dgm:cxn modelId="{1B9F4587-53C8-4744-B319-81DBEA038E0C}" type="presParOf" srcId="{4E444940-1D4F-45EE-8172-47B8480449CB}" destId="{DB1B5960-0A8D-4BED-9D24-BE54D79F4C53}" srcOrd="0" destOrd="0" presId="urn:microsoft.com/office/officeart/2005/8/layout/radial5"/>
    <dgm:cxn modelId="{17D58CCD-3D29-488C-AA45-AC3481A27785}" type="presParOf" srcId="{4E444940-1D4F-45EE-8172-47B8480449CB}" destId="{E0A369C5-5B8B-4185-88EE-D4D427D29314}" srcOrd="1" destOrd="0" presId="urn:microsoft.com/office/officeart/2005/8/layout/radial5"/>
    <dgm:cxn modelId="{DAE41184-7520-47F7-B728-E065C488EFA8}" type="presParOf" srcId="{E0A369C5-5B8B-4185-88EE-D4D427D29314}" destId="{DC4A6D00-F2F3-4CA3-BE46-91AAC96F951C}" srcOrd="0" destOrd="0" presId="urn:microsoft.com/office/officeart/2005/8/layout/radial5"/>
    <dgm:cxn modelId="{8B64F3E7-D076-459D-82AF-270304247BF0}" type="presParOf" srcId="{4E444940-1D4F-45EE-8172-47B8480449CB}" destId="{DD66E0C6-A9CE-4890-ABC3-263B6CB9AA08}" srcOrd="2" destOrd="0" presId="urn:microsoft.com/office/officeart/2005/8/layout/radial5"/>
    <dgm:cxn modelId="{1309EC68-5CE6-4A2C-AFDC-C89BCCD51A25}" type="presParOf" srcId="{4E444940-1D4F-45EE-8172-47B8480449CB}" destId="{DC2F353F-F6E1-445B-A8AB-610DD4380D13}" srcOrd="3" destOrd="0" presId="urn:microsoft.com/office/officeart/2005/8/layout/radial5"/>
    <dgm:cxn modelId="{5BEDF08D-0A51-42D9-802A-733448A1D0ED}" type="presParOf" srcId="{DC2F353F-F6E1-445B-A8AB-610DD4380D13}" destId="{6A0AB7C1-42AE-4746-9749-7415D51B4037}" srcOrd="0" destOrd="0" presId="urn:microsoft.com/office/officeart/2005/8/layout/radial5"/>
    <dgm:cxn modelId="{7FAC73DC-4164-4892-BAA7-948C9C145BA4}" type="presParOf" srcId="{4E444940-1D4F-45EE-8172-47B8480449CB}" destId="{9A9990BA-097B-47B3-A7AF-C344EA4CB34F}" srcOrd="4" destOrd="0" presId="urn:microsoft.com/office/officeart/2005/8/layout/radial5"/>
    <dgm:cxn modelId="{A6336287-856C-45F0-83D9-4058F998C938}" type="presParOf" srcId="{4E444940-1D4F-45EE-8172-47B8480449CB}" destId="{0C531481-3FAE-45AC-AD1A-7531168D26E9}" srcOrd="5" destOrd="0" presId="urn:microsoft.com/office/officeart/2005/8/layout/radial5"/>
    <dgm:cxn modelId="{BC2E088A-6035-4D7E-A748-ABE706B10B74}" type="presParOf" srcId="{0C531481-3FAE-45AC-AD1A-7531168D26E9}" destId="{4500308F-36F8-4377-A004-3A319F065921}" srcOrd="0" destOrd="0" presId="urn:microsoft.com/office/officeart/2005/8/layout/radial5"/>
    <dgm:cxn modelId="{C69A9CDF-5879-43F4-A341-173537EF1056}" type="presParOf" srcId="{4E444940-1D4F-45EE-8172-47B8480449CB}" destId="{167873D3-D0FD-434F-B1CD-A6A159F42C05}" srcOrd="6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B5960-0A8D-4BED-9D24-BE54D79F4C53}">
      <dsp:nvSpPr>
        <dsp:cNvPr id="0" name=""/>
        <dsp:cNvSpPr/>
      </dsp:nvSpPr>
      <dsp:spPr>
        <a:xfrm>
          <a:off x="2819402" y="2514612"/>
          <a:ext cx="3047994" cy="213564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000" kern="1200" dirty="0" smtClean="0">
              <a:latin typeface="NikoshBAN" pitchFamily="2" charset="0"/>
              <a:cs typeface="NikoshBAN" pitchFamily="2" charset="0"/>
            </a:rPr>
            <a:t>বায়ুর উপাদান </a:t>
          </a:r>
          <a:endParaRPr lang="en-US" sz="5000" kern="1200" dirty="0">
            <a:latin typeface="NikoshBAN" pitchFamily="2" charset="0"/>
            <a:cs typeface="NikoshBAN" pitchFamily="2" charset="0"/>
          </a:endParaRPr>
        </a:p>
      </dsp:txBody>
      <dsp:txXfrm>
        <a:off x="3265770" y="2827370"/>
        <a:ext cx="2155258" cy="1510130"/>
      </dsp:txXfrm>
    </dsp:sp>
    <dsp:sp modelId="{E0A369C5-5B8B-4185-88EE-D4D427D29314}">
      <dsp:nvSpPr>
        <dsp:cNvPr id="0" name=""/>
        <dsp:cNvSpPr/>
      </dsp:nvSpPr>
      <dsp:spPr>
        <a:xfrm rot="16200000">
          <a:off x="4201880" y="1970073"/>
          <a:ext cx="283039" cy="726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latin typeface="NikoshBAN" pitchFamily="2" charset="0"/>
            <a:cs typeface="NikoshBAN" pitchFamily="2" charset="0"/>
          </a:endParaRPr>
        </a:p>
      </dsp:txBody>
      <dsp:txXfrm>
        <a:off x="4244336" y="2157753"/>
        <a:ext cx="198127" cy="435671"/>
      </dsp:txXfrm>
    </dsp:sp>
    <dsp:sp modelId="{DD66E0C6-A9CE-4890-ABC3-263B6CB9AA08}">
      <dsp:nvSpPr>
        <dsp:cNvPr id="0" name=""/>
        <dsp:cNvSpPr/>
      </dsp:nvSpPr>
      <dsp:spPr>
        <a:xfrm>
          <a:off x="2819402" y="4781"/>
          <a:ext cx="3047994" cy="2135646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latin typeface="NikoshBAN" pitchFamily="2" charset="0"/>
              <a:cs typeface="NikoshBAN" pitchFamily="2" charset="0"/>
            </a:rPr>
            <a:t>অক্সিজেন </a:t>
          </a:r>
          <a:endParaRPr lang="en-US" sz="4500" kern="1200" dirty="0">
            <a:latin typeface="NikoshBAN" pitchFamily="2" charset="0"/>
            <a:cs typeface="NikoshBAN" pitchFamily="2" charset="0"/>
          </a:endParaRPr>
        </a:p>
      </dsp:txBody>
      <dsp:txXfrm>
        <a:off x="3265770" y="317539"/>
        <a:ext cx="2155258" cy="1510130"/>
      </dsp:txXfrm>
    </dsp:sp>
    <dsp:sp modelId="{DC2F353F-F6E1-445B-A8AB-610DD4380D13}">
      <dsp:nvSpPr>
        <dsp:cNvPr id="0" name=""/>
        <dsp:cNvSpPr/>
      </dsp:nvSpPr>
      <dsp:spPr>
        <a:xfrm rot="2239771">
          <a:off x="5379423" y="4200529"/>
          <a:ext cx="501097" cy="726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latin typeface="NikoshBAN" pitchFamily="2" charset="0"/>
            <a:cs typeface="NikoshBAN" pitchFamily="2" charset="0"/>
          </a:endParaRPr>
        </a:p>
      </dsp:txBody>
      <dsp:txXfrm>
        <a:off x="5394820" y="4300173"/>
        <a:ext cx="350768" cy="435671"/>
      </dsp:txXfrm>
    </dsp:sp>
    <dsp:sp modelId="{9A9990BA-097B-47B3-A7AF-C344EA4CB34F}">
      <dsp:nvSpPr>
        <dsp:cNvPr id="0" name=""/>
        <dsp:cNvSpPr/>
      </dsp:nvSpPr>
      <dsp:spPr>
        <a:xfrm>
          <a:off x="5408351" y="4488971"/>
          <a:ext cx="3047994" cy="2135646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latin typeface="NikoshBAN" pitchFamily="2" charset="0"/>
              <a:cs typeface="NikoshBAN" pitchFamily="2" charset="0"/>
            </a:rPr>
            <a:t>কার্বন-ডাইঅক্সাইড </a:t>
          </a:r>
          <a:endParaRPr lang="en-US" sz="4500" kern="1200" dirty="0">
            <a:latin typeface="NikoshBAN" pitchFamily="2" charset="0"/>
            <a:cs typeface="NikoshBAN" pitchFamily="2" charset="0"/>
          </a:endParaRPr>
        </a:p>
      </dsp:txBody>
      <dsp:txXfrm>
        <a:off x="5854719" y="4801729"/>
        <a:ext cx="2155258" cy="1510130"/>
      </dsp:txXfrm>
    </dsp:sp>
    <dsp:sp modelId="{0C531481-3FAE-45AC-AD1A-7531168D26E9}">
      <dsp:nvSpPr>
        <dsp:cNvPr id="0" name=""/>
        <dsp:cNvSpPr/>
      </dsp:nvSpPr>
      <dsp:spPr>
        <a:xfrm rot="8557405">
          <a:off x="2803462" y="4202867"/>
          <a:ext cx="504989" cy="726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latin typeface="NikoshBAN" pitchFamily="2" charset="0"/>
            <a:cs typeface="NikoshBAN" pitchFamily="2" charset="0"/>
          </a:endParaRPr>
        </a:p>
      </dsp:txBody>
      <dsp:txXfrm rot="10800000">
        <a:off x="2939405" y="4302108"/>
        <a:ext cx="353492" cy="435671"/>
      </dsp:txXfrm>
    </dsp:sp>
    <dsp:sp modelId="{167873D3-D0FD-434F-B1CD-A6A159F42C05}">
      <dsp:nvSpPr>
        <dsp:cNvPr id="0" name=""/>
        <dsp:cNvSpPr/>
      </dsp:nvSpPr>
      <dsp:spPr>
        <a:xfrm>
          <a:off x="228601" y="4493753"/>
          <a:ext cx="3047994" cy="213564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500" kern="1200" dirty="0" smtClean="0">
              <a:latin typeface="NikoshBAN" pitchFamily="2" charset="0"/>
              <a:cs typeface="NikoshBAN" pitchFamily="2" charset="0"/>
            </a:rPr>
            <a:t>নাইট্রোজেন </a:t>
          </a:r>
          <a:endParaRPr lang="en-US" sz="4500" kern="1200" dirty="0">
            <a:latin typeface="NikoshBAN" pitchFamily="2" charset="0"/>
            <a:cs typeface="NikoshBAN" pitchFamily="2" charset="0"/>
          </a:endParaRPr>
        </a:p>
      </dsp:txBody>
      <dsp:txXfrm>
        <a:off x="674969" y="4806511"/>
        <a:ext cx="2155258" cy="151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8817-D0A3-42D6-8427-BCAB658E7A70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7C238-2F43-4E33-B4EB-4C4CF334F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645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7C238-2F43-4E33-B4EB-4C4CF334F5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872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293" y="2590800"/>
            <a:ext cx="79248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99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9900" b="1" dirty="0" smtClean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6" y="51179"/>
            <a:ext cx="3923732" cy="2615821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6" y="53454"/>
            <a:ext cx="4168142" cy="261354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2401" y="2819400"/>
            <a:ext cx="3938518" cy="707886"/>
          </a:xfrm>
          <a:prstGeom prst="rect">
            <a:avLst/>
          </a:prstGeom>
          <a:ln w="5715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জমিতে সার দিচ্ছে </a:t>
            </a:r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5347" y="2819400"/>
            <a:ext cx="3810000" cy="707886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 বাল্ব </a:t>
            </a:r>
            <a:endParaRPr lang="en-US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581400"/>
            <a:ext cx="3938519" cy="26090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85800" y="6150114"/>
            <a:ext cx="2362200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চিপস </a:t>
            </a:r>
            <a:endParaRPr lang="en-US" sz="4000" b="1" dirty="0" smtClean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4285397" y="3679685"/>
            <a:ext cx="4876800" cy="3017293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সার,বৈদ্যুতিক বাল্ব ও চিপসের প্যাকেটে নাইট্রোজেন ব্যবহার করা হয়। </a:t>
            </a:r>
            <a:endParaRPr lang="en-US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06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1"/>
            <a:ext cx="3810000" cy="3809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14" y="76201"/>
            <a:ext cx="4811086" cy="3809999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04800" y="4267200"/>
            <a:ext cx="3657601" cy="70788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কোমল পানীয় 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4267200"/>
            <a:ext cx="3962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আগুন নেভানো হচ্ছে 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8610600" cy="1323439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কোমল পানীয় তৈরিতে এবং আগুন নেভাতে কার্বন-ডাইঅক্সাইড ব্যবহার করা হয়।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47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7200" y="0"/>
            <a:ext cx="8382000" cy="2286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15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14600"/>
            <a:ext cx="80010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১ম দলঃঅক্সিজেনের দুইটি ব্যবহার লিখ। 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64114"/>
            <a:ext cx="800100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২য় দলঃ কার্বন-ডাইঅক্সাইডের  দুইটি ব্যবহার লিখ। 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311914"/>
            <a:ext cx="80010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৩য় দলঃ নাইট্রোজেনের দুইটি ব্যবহার লিখ।</a:t>
            </a:r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1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609600"/>
            <a:ext cx="7467600" cy="199765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বইয়ের সাথে মিলকরণ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05200"/>
            <a:ext cx="78486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এখন তোমাদের বইয়ের ৪০ পৃষ্ঠা বের কর এবং মিলিয়ে নাও। </a:t>
            </a:r>
            <a:endParaRPr lang="en-US" sz="5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5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43000" y="0"/>
            <a:ext cx="6477000" cy="1219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94138"/>
            <a:ext cx="8763000" cy="707886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সঠিক উত্তরটি তোমার খাতায় লিখঃ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286001"/>
            <a:ext cx="8839200" cy="4401205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ক) প্রাণীর শ্বাসকার্যে কোন গ্যাস প্রয়োজন?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কার্বন-ডাইঅক্সাইড 		২। অক্সিজেন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নাইট্রোজেন         		৪। জলীয় বাষ্প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(খ) উদ্ভিদ কার্বন-ডাইঅক্সাইড কী কাজে ব্যবহার করে?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খাদ্য তৈরি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	২।  ফসল উৎপাদনে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ফুল ফোটাতে    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বৃদ্ধিতে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4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68514"/>
            <a:ext cx="4495800" cy="707886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সংক্ষেপে উত্তর দাওঃ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868680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(ক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গাছ কী গ্রহন করে এবং কী ত্যাগ করে 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খ)  চিপসের প্যাকেটে কোন গ্যাস ব্যবহার করা হয় 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4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48" y="0"/>
            <a:ext cx="94832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4114800"/>
            <a:ext cx="5867400" cy="2215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3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38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3276600"/>
            <a:ext cx="8458200" cy="2800767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আব্দুস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সামাদ</a:t>
            </a:r>
            <a:endParaRPr lang="bn-BD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bn-BD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জফবুরী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দুয়ার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পঞ্চগড় সদর,পঞ্চগড়। </a:t>
            </a:r>
          </a:p>
        </p:txBody>
      </p:sp>
      <p:sp>
        <p:nvSpPr>
          <p:cNvPr id="3" name="Wave 2"/>
          <p:cNvSpPr/>
          <p:nvPr/>
        </p:nvSpPr>
        <p:spPr>
          <a:xfrm>
            <a:off x="685800" y="152400"/>
            <a:ext cx="8077200" cy="2667000"/>
          </a:xfrm>
          <a:prstGeom prst="wav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8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79964"/>
            <a:ext cx="8534400" cy="3170099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 তৃতীয় 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পাঠ্যাংশঃবায়ুর বিভিন্ন ----------ব্যবহার করা হয়।  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40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মিনিট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04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07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2021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 খ্রীঃ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0" y="228600"/>
            <a:ext cx="9144000" cy="1765777"/>
          </a:xfrm>
          <a:prstGeom prst="ribbon2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dirty="0" smtClean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0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352800"/>
            <a:ext cx="8839200" cy="1754326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.1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বায়ুর উপাদান গুলোর ব্যবহার বলতে পারবে।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152400" y="76200"/>
            <a:ext cx="8763000" cy="2209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11500" b="1" dirty="0" smtClean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5508"/>
            <a:ext cx="3810000" cy="263769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07" y="92013"/>
            <a:ext cx="3626893" cy="259322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1" y="3396494"/>
            <a:ext cx="3827059" cy="27953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9460" y="2743200"/>
            <a:ext cx="379294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 দিয়ে আগুন নেভা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নো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9907" y="2743200"/>
            <a:ext cx="37792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নাক চেপে ধরা </a:t>
            </a:r>
            <a:endParaRPr lang="en-US" sz="4000" b="1" dirty="0" smtClean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96000"/>
            <a:ext cx="32004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বেলুন</a:t>
            </a:r>
            <a:endParaRPr lang="en-US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652180" y="3886201"/>
            <a:ext cx="4317242" cy="26669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এই ছবিগুলোতে তোমরা কী দেখতে পাচ্ছ? </a:t>
            </a:r>
            <a:endParaRPr lang="en-US" sz="4000" b="1" dirty="0" smtClean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14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819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8153400" cy="1107996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বায়ুর বিভিন্ন উপাদানের ব্যবহার </a:t>
            </a:r>
            <a:endParaRPr lang="en-US" sz="6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Ribbon 4"/>
          <p:cNvSpPr/>
          <p:nvPr/>
        </p:nvSpPr>
        <p:spPr>
          <a:xfrm rot="10800000" flipV="1">
            <a:off x="17060" y="549322"/>
            <a:ext cx="8458200" cy="1752600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পাঠের শিরোনাম </a:t>
            </a:r>
            <a:endParaRPr lang="en-US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7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219664080"/>
              </p:ext>
            </p:extLst>
          </p:nvPr>
        </p:nvGraphicFramePr>
        <p:xfrm>
          <a:off x="304800" y="228600"/>
          <a:ext cx="8686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10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B5960-0A8D-4BED-9D24-BE54D79F4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B1B5960-0A8D-4BED-9D24-BE54D79F4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A369C5-5B8B-4185-88EE-D4D427D29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E0A369C5-5B8B-4185-88EE-D4D427D29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6E0C6-A9CE-4890-ABC3-263B6CB9A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DD66E0C6-A9CE-4890-ABC3-263B6CB9A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2F353F-F6E1-445B-A8AB-610DD4380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C2F353F-F6E1-445B-A8AB-610DD4380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9990BA-097B-47B3-A7AF-C344EA4CB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9A9990BA-097B-47B3-A7AF-C344EA4CB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31481-3FAE-45AC-AD1A-7531168D2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0C531481-3FAE-45AC-AD1A-7531168D2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7873D3-D0FD-434F-B1CD-A6A159F4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167873D3-D0FD-434F-B1CD-A6A159F42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10197" y="1"/>
            <a:ext cx="8839200" cy="6858000"/>
          </a:xfrm>
          <a:prstGeom prst="wave">
            <a:avLst/>
          </a:prstGeom>
          <a:ln w="5715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পুর্বেই আমরা বায়ুর উপাদান গুলোর নাম জেনেছি । আজ আমরা এর ব্যবহার সম্পর্কে জানব। </a:t>
            </a:r>
            <a:endParaRPr lang="en-US" sz="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7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35527"/>
            <a:ext cx="4396649" cy="3657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5527"/>
            <a:ext cx="4114800" cy="3657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4218057"/>
            <a:ext cx="4549048" cy="193899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গাছ আমাদের অক্সিজেন দেয় এবং কার্বন-ডাইঅক্সাইড গ্রহণ করে।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6747" y="4038600"/>
            <a:ext cx="234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4267200"/>
            <a:ext cx="4267200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অক্সিজেন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মাস্কের সাহায্যে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রোগী শ্বাস গ্রহন করছে।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177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4000" dirty="0" smtClean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232</Words>
  <Application>Microsoft Office PowerPoint</Application>
  <PresentationFormat>On-screen Show (4:3)</PresentationFormat>
  <Paragraphs>56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96</cp:revision>
  <dcterms:created xsi:type="dcterms:W3CDTF">2006-08-16T00:00:00Z</dcterms:created>
  <dcterms:modified xsi:type="dcterms:W3CDTF">2021-07-04T03:24:47Z</dcterms:modified>
</cp:coreProperties>
</file>