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60" r:id="rId5"/>
    <p:sldId id="261" r:id="rId6"/>
    <p:sldId id="262" r:id="rId7"/>
    <p:sldId id="258" r:id="rId8"/>
    <p:sldId id="271" r:id="rId9"/>
    <p:sldId id="259" r:id="rId10"/>
    <p:sldId id="266" r:id="rId11"/>
    <p:sldId id="263" r:id="rId12"/>
    <p:sldId id="265" r:id="rId13"/>
    <p:sldId id="264" r:id="rId14"/>
    <p:sldId id="267" r:id="rId15"/>
    <p:sldId id="274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6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3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192000" cy="7120328"/>
          </a:xfrm>
          <a:prstGeom prst="frame">
            <a:avLst>
              <a:gd name="adj1" fmla="val 26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254833" y="299803"/>
            <a:ext cx="11632368" cy="6558197"/>
          </a:xfrm>
          <a:prstGeom prst="frame">
            <a:avLst>
              <a:gd name="adj1" fmla="val 146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419725" y="449705"/>
            <a:ext cx="11317573" cy="6271770"/>
          </a:xfrm>
          <a:prstGeom prst="frame">
            <a:avLst>
              <a:gd name="adj1" fmla="val 146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8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4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B784D-B7B9-4677-B758-3BB90F307D51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AC6A-8CBE-4356-9FE1-DE778005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3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95" y="734786"/>
            <a:ext cx="6271891" cy="66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81" y="1404257"/>
            <a:ext cx="9063789" cy="47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3875" y="657725"/>
            <a:ext cx="2229852" cy="7058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7155" y="2025315"/>
            <a:ext cx="6962273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ছবিতে যে দ্রব্য ও বস্তু গুলো দেখছি তা কেমন করে সংরক্ষণ করা যায় ?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3617" y="4626043"/>
            <a:ext cx="678581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কেন তোমরা এই দ্রব্য ও বস্তু গুলো সংরক্ষণ করবে ? মৌখিক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13" y="1056820"/>
            <a:ext cx="4435822" cy="2184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3897481"/>
            <a:ext cx="4313516" cy="2493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1056819"/>
            <a:ext cx="4204136" cy="2184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44" y="3897482"/>
            <a:ext cx="4550191" cy="2493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259" y="897396"/>
            <a:ext cx="33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7896" y="4010400"/>
            <a:ext cx="3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২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9642" y="1082062"/>
            <a:ext cx="5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৩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39126" y="4010400"/>
            <a:ext cx="41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148" y="2374232"/>
            <a:ext cx="351322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338" y="770020"/>
            <a:ext cx="255069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5298" y="2277979"/>
            <a:ext cx="3914274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১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ও ২ নং ছবি দেখে ১টি করে বাক্য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398508" y="2277979"/>
            <a:ext cx="4106778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২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ও ৪ নং ছবি দেখে ১টি করে বাক্য লিখবে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812757" y="914400"/>
            <a:ext cx="8213559" cy="418698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পাঠ্যপুস্তকের</a:t>
            </a:r>
            <a:r>
              <a:rPr lang="en-US" sz="4800" dirty="0" smtClean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সংযোগ</a:t>
            </a:r>
            <a:r>
              <a:rPr lang="en-US" sz="4800" dirty="0" smtClean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ea typeface="Microsoft JhengHei UI" panose="020B0604030504040204" pitchFamily="34" charset="-12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43" y="880645"/>
            <a:ext cx="6613071" cy="53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946" y="1312874"/>
            <a:ext cx="158816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0674" y="2358188"/>
            <a:ext cx="789271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খাদ্যবস্তু সংরক্ষণের ৫টি উপায় লিখ ।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কেন খাদ্য সংরক্ষণ করা উচিত তা ৫টি বাক্যে লিখ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117" y="1250423"/>
            <a:ext cx="234214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7747" y="2422356"/>
            <a:ext cx="9368589" cy="24865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পাওয়া যায় এরকম ৫টি খাদ্য শস্য কিভাবে সংরক্ষণ করা যায় তার একটি তালিকা তৈরি করে আনবে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4042" y="957656"/>
            <a:ext cx="505326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এতক্ষণ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6" y="2747138"/>
            <a:ext cx="4860758" cy="36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255674" y="767443"/>
            <a:ext cx="9813471" cy="14784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3" y="2410326"/>
            <a:ext cx="9730202" cy="35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6593" y="989453"/>
            <a:ext cx="3080084" cy="914400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85305" y="989453"/>
            <a:ext cx="3015915" cy="9144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0143" y="3529263"/>
            <a:ext cx="3593431" cy="29674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বীণা পাণি রায়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হাজীপুর সরঃ প্রাঃবিদ্যালয় 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তারাগঞ্জ ,রংপুর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6535" y="3529263"/>
            <a:ext cx="3493456" cy="296742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অধায়ঃ৬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সুস্থ জীবনের জন্য খাদ্য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খাদ্য সংরক্ষণ 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3" y="458932"/>
            <a:ext cx="3841409" cy="6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70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329" y="2470485"/>
            <a:ext cx="10124763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আমরা সাধারণত  জানি অনেক ফসল প্রচুর পরিমাণে উৎপাদিত হলে কোথাও রাখি,কেন রাখি ?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বাড়িতে রান্না করা খাবার , বেশি হলে কি করা হয়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5536" y="1040445"/>
            <a:ext cx="2903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039" y="2539235"/>
            <a:ext cx="619592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খাদ্যসংরক্ষ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8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44841" y="240632"/>
            <a:ext cx="4411579" cy="962526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694" y="2695071"/>
            <a:ext cx="8823159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৮.২.১ বরফ দিয়ে রিফ্রিজারেটরে , হিমাগারে বিভিন্ন প্রকার খাদ্যবস্তু রাখার সুবিধা বলতে পারবে 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৮.২.২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5709" y="849086"/>
            <a:ext cx="4567276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97" y="1556972"/>
            <a:ext cx="2451149" cy="2451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61" y="4207284"/>
            <a:ext cx="2126578" cy="186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03" y="4207284"/>
            <a:ext cx="2602043" cy="1951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46" y="1780703"/>
            <a:ext cx="2534793" cy="16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1006724"/>
            <a:ext cx="4245429" cy="2828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05" y="1382729"/>
            <a:ext cx="3935185" cy="2452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8" y="4325083"/>
            <a:ext cx="4297090" cy="1994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14" y="4128747"/>
            <a:ext cx="4094922" cy="219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374" y="927291"/>
            <a:ext cx="325654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71" y="2225958"/>
            <a:ext cx="3869872" cy="1879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36" y="2225958"/>
            <a:ext cx="3567617" cy="1796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641406" y="4424267"/>
            <a:ext cx="4205942" cy="1945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36" y="4424267"/>
            <a:ext cx="3567617" cy="18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223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Microsoft JhengHei UI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 Pani Roy</dc:creator>
  <cp:lastModifiedBy>Bina Pani Roy</cp:lastModifiedBy>
  <cp:revision>83</cp:revision>
  <dcterms:created xsi:type="dcterms:W3CDTF">2020-10-18T09:44:00Z</dcterms:created>
  <dcterms:modified xsi:type="dcterms:W3CDTF">2021-07-04T08:05:04Z</dcterms:modified>
</cp:coreProperties>
</file>