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3" r:id="rId4"/>
    <p:sldId id="282" r:id="rId5"/>
    <p:sldId id="281" r:id="rId6"/>
    <p:sldId id="258" r:id="rId7"/>
    <p:sldId id="259" r:id="rId8"/>
    <p:sldId id="291" r:id="rId9"/>
    <p:sldId id="290" r:id="rId10"/>
    <p:sldId id="292" r:id="rId11"/>
    <p:sldId id="293" r:id="rId12"/>
    <p:sldId id="295" r:id="rId13"/>
    <p:sldId id="294" r:id="rId14"/>
    <p:sldId id="296" r:id="rId15"/>
    <p:sldId id="287" r:id="rId16"/>
    <p:sldId id="298" r:id="rId17"/>
    <p:sldId id="297" r:id="rId18"/>
    <p:sldId id="300" r:id="rId19"/>
    <p:sldId id="289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4DEF-4631-4897-B9B3-6CA807FEB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78974-4EBB-460D-A0AA-9D9DC7A1A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8474-3D7E-4967-BA6B-5307A910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1AF2A-D5A1-4200-9F4B-B3516B94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CE912-B206-4881-A8F9-568BEE9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1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CE58-647C-4E11-89C1-347F0622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2C3FD-F104-4DEA-B15C-B3A68F14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1BD45-D584-4D31-9FB4-84295979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133B-E8AD-49EB-A1D7-8D71D802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62CE-839E-4152-A702-CE4A412C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5546D-A358-42F4-B449-E52335CC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AB21A-AE8B-43F5-8987-3E1FE4F56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618E-53B0-4E1F-A508-43E61FAE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C402-51A0-4EBF-BCBB-0179DB2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3270-1ED0-4DA5-8503-B3A18E1B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8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41E0-6120-45DE-BAE8-7ECC63B6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4B0B3-D83F-4BC9-9F3B-8240FFE9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72D1E-A6F3-42F3-9382-8260A40E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A3E99-1EAF-41BF-A52E-6CD81AFF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A8E-E3FD-4FC1-BD0A-2472526D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7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84E1-1D1B-4A20-9B61-C079BE5A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E241-262E-4062-B5C0-7F811CA1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5D15-1080-4B0D-B914-260C00C8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952C-7AB2-4A8C-9061-DA81B9D2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FAF2-581D-49F3-AAE9-99D9CB86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DCD7-B961-4A99-A64B-7B6611BC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D4FA-BA06-4AD5-A2FC-44611A2D4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3F3EA-CAFA-419E-A4D8-F0BEA7E7C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8AC0C-C5FB-4DEA-A3B9-20154F5D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12235-6D34-400C-97AC-6AF58AAE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9385A-486A-4B2F-971E-6DAB21E4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145C-2D48-47A4-8688-B1A21874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861F-90A6-48D6-BC71-2E4D9ACF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B97E9-CCA4-4D86-BF4A-77CB817B4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A16A3-8B48-473A-A2A4-DE9F2C8D2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15F0B-3F61-41E0-835A-CD104EB64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20C90-316B-41B4-90BB-CD3BA634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EF956-6C81-43D3-9F71-0233F40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D43DA-262C-49FD-83E5-C7E34A04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5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AF6B-3853-4790-8F49-F4C23868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6D8E8-E311-4599-8F2E-E2C2E6CF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0D099-3063-4B20-B121-18F69E37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8329D-D930-46C7-96BF-A04CC63E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5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EAC47-7A2C-462C-961A-ED9722CC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63B2F-9C60-4D77-B434-EC44F013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EA01-60B9-44F7-9441-A8D5AF92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2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6205-55EF-4EC5-BB18-A1A1E427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D25F-90C7-41FC-A241-0D72ADA6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3C5D8-D2F4-4E5D-AEDE-7DB0C90E8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9C672-0AD9-4316-87BB-5386C3CB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925A-FBC3-4D35-B4F9-3388A6E3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DE577-B814-48D7-8DA9-E7E6D2D4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9D08-A59B-4F4C-BED0-2BBD71DD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D3A74-ED1E-4952-97AC-D9B8AAB1F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737E9-D528-408D-B6A4-4A5AF5BFF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A6A81-23B2-4544-8715-9D28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F9013-FE9A-4CDD-9B3D-1753A8AA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9BCA8-FAD1-4558-95C4-077D5F64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E1BA7-C55D-436B-BFCD-D9FD09E1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F6EDD-9BB3-4832-96C2-51133D41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E97B-4CDE-4331-8822-33DFA608D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21A1-0A14-46F4-A768-24785D75DDFD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29863-854D-4F04-9351-F287B5C3E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2A88-BEF6-40A5-A38E-DBC37BFC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75A6-8106-4A1E-8E10-5B821A698E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ardenofzen.com/2012/05/suiren-nymphaea-flower-in-kita-kamakura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াসায় কেমন পর্দা লাগাবেন - 24 Live Newspaper - Bangla">
            <a:extLst>
              <a:ext uri="{FF2B5EF4-FFF2-40B4-BE49-F238E27FC236}">
                <a16:creationId xmlns:a16="http://schemas.microsoft.com/office/drawing/2014/main" id="{3D5F2269-621C-40FC-8CDF-FCFF20EB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8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stell 9000 graphite pencil, HB">
            <a:extLst>
              <a:ext uri="{FF2B5EF4-FFF2-40B4-BE49-F238E27FC236}">
                <a16:creationId xmlns:a16="http://schemas.microsoft.com/office/drawing/2014/main" id="{2226EC29-BF97-455E-9487-016A19B6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86" y="4354698"/>
            <a:ext cx="1249374" cy="12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stell 9000 graphite pencil, HB">
            <a:extLst>
              <a:ext uri="{FF2B5EF4-FFF2-40B4-BE49-F238E27FC236}">
                <a16:creationId xmlns:a16="http://schemas.microsoft.com/office/drawing/2014/main" id="{0BF6E74D-1F5A-43BD-BCCA-43D9B9F8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" y="4354698"/>
            <a:ext cx="1249374" cy="11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stell 9000 graphite pencil, HB">
            <a:extLst>
              <a:ext uri="{FF2B5EF4-FFF2-40B4-BE49-F238E27FC236}">
                <a16:creationId xmlns:a16="http://schemas.microsoft.com/office/drawing/2014/main" id="{31A9DC1F-28BB-4AE6-950F-7B8E5E52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5" y="1876453"/>
            <a:ext cx="1411605" cy="14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astell 9000 graphite pencil, HB">
            <a:extLst>
              <a:ext uri="{FF2B5EF4-FFF2-40B4-BE49-F238E27FC236}">
                <a16:creationId xmlns:a16="http://schemas.microsoft.com/office/drawing/2014/main" id="{2F1D027D-CC0B-4EE6-BABA-1FFE3212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44" y="4412317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stell 9000 graphite pencil, HB">
            <a:extLst>
              <a:ext uri="{FF2B5EF4-FFF2-40B4-BE49-F238E27FC236}">
                <a16:creationId xmlns:a16="http://schemas.microsoft.com/office/drawing/2014/main" id="{FB29BEA6-7EA1-4405-BE9E-B30E27E6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10" y="2071103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astell 9000 graphite pencil, HB">
            <a:extLst>
              <a:ext uri="{FF2B5EF4-FFF2-40B4-BE49-F238E27FC236}">
                <a16:creationId xmlns:a16="http://schemas.microsoft.com/office/drawing/2014/main" id="{760C56D4-8C1B-47F4-8555-9678728D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55" y="2178580"/>
            <a:ext cx="1246055" cy="1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astell 9000 graphite pencil, HB">
            <a:extLst>
              <a:ext uri="{FF2B5EF4-FFF2-40B4-BE49-F238E27FC236}">
                <a16:creationId xmlns:a16="http://schemas.microsoft.com/office/drawing/2014/main" id="{FA9C4EAF-D5E8-41A4-B09D-D03240E0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29" y="2019252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astell 9000 graphite pencil, HB">
            <a:extLst>
              <a:ext uri="{FF2B5EF4-FFF2-40B4-BE49-F238E27FC236}">
                <a16:creationId xmlns:a16="http://schemas.microsoft.com/office/drawing/2014/main" id="{165D51DA-D89E-44C6-843B-62AB9FB4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67" y="2019251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astell 9000 graphite pencil, HB">
            <a:extLst>
              <a:ext uri="{FF2B5EF4-FFF2-40B4-BE49-F238E27FC236}">
                <a16:creationId xmlns:a16="http://schemas.microsoft.com/office/drawing/2014/main" id="{7E20A988-CFB6-49A7-A9C8-54942B0A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9" y="2013030"/>
            <a:ext cx="1411605" cy="14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Castell 9000 graphite pencil, HB">
            <a:extLst>
              <a:ext uri="{FF2B5EF4-FFF2-40B4-BE49-F238E27FC236}">
                <a16:creationId xmlns:a16="http://schemas.microsoft.com/office/drawing/2014/main" id="{AB1C750C-EE37-4928-94AE-297C41B0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26" y="2019251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D1679-8CF7-4495-979E-ED6003D44A3D}"/>
              </a:ext>
            </a:extLst>
          </p:cNvPr>
          <p:cNvSpPr txBox="1"/>
          <p:nvPr/>
        </p:nvSpPr>
        <p:spPr>
          <a:xfrm>
            <a:off x="10633270" y="5510066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6708A-20B2-4E64-B06D-8BC162CD549D}"/>
              </a:ext>
            </a:extLst>
          </p:cNvPr>
          <p:cNvSpPr txBox="1"/>
          <p:nvPr/>
        </p:nvSpPr>
        <p:spPr>
          <a:xfrm>
            <a:off x="3032819" y="379017"/>
            <a:ext cx="6541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pencils are here?</a:t>
            </a:r>
          </a:p>
        </p:txBody>
      </p:sp>
      <p:pic>
        <p:nvPicPr>
          <p:cNvPr id="15" name="Picture 8" descr="Castell 9000 graphite pencil, HB">
            <a:extLst>
              <a:ext uri="{FF2B5EF4-FFF2-40B4-BE49-F238E27FC236}">
                <a16:creationId xmlns:a16="http://schemas.microsoft.com/office/drawing/2014/main" id="{0F68D137-14B3-4CED-B8D5-CADB4A27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65" y="4243933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astell 9000 graphite pencil, HB">
            <a:extLst>
              <a:ext uri="{FF2B5EF4-FFF2-40B4-BE49-F238E27FC236}">
                <a16:creationId xmlns:a16="http://schemas.microsoft.com/office/drawing/2014/main" id="{7193C151-B478-4B92-BF48-926E301A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21" y="4308613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astell 9000 graphite pencil, HB">
            <a:extLst>
              <a:ext uri="{FF2B5EF4-FFF2-40B4-BE49-F238E27FC236}">
                <a16:creationId xmlns:a16="http://schemas.microsoft.com/office/drawing/2014/main" id="{67E1CB26-648A-4801-BF8B-AF8BBF9E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9" y="4412316"/>
            <a:ext cx="1295459" cy="1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 pencils All products are discounted, Cheaper Than Retail Price, Free  Delivery &amp; Returns OFF 70%">
            <a:extLst>
              <a:ext uri="{FF2B5EF4-FFF2-40B4-BE49-F238E27FC236}">
                <a16:creationId xmlns:a16="http://schemas.microsoft.com/office/drawing/2014/main" id="{DDBE3818-A25F-49B8-9706-263C8E58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5" y="20901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stell 9000 graphite pencil, HB">
            <a:extLst>
              <a:ext uri="{FF2B5EF4-FFF2-40B4-BE49-F238E27FC236}">
                <a16:creationId xmlns:a16="http://schemas.microsoft.com/office/drawing/2014/main" id="{E3E2E05B-6FD6-4D73-BE11-F8A92800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0" y="2557883"/>
            <a:ext cx="1292174" cy="12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26D08-1236-4539-B50F-CFACA0FC92BA}"/>
              </a:ext>
            </a:extLst>
          </p:cNvPr>
          <p:cNvSpPr txBox="1"/>
          <p:nvPr/>
        </p:nvSpPr>
        <p:spPr>
          <a:xfrm>
            <a:off x="4020279" y="31405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pencils are 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831CC-CBDB-4AFC-996A-8B7954C950F7}"/>
              </a:ext>
            </a:extLst>
          </p:cNvPr>
          <p:cNvSpPr txBox="1"/>
          <p:nvPr/>
        </p:nvSpPr>
        <p:spPr>
          <a:xfrm>
            <a:off x="8707902" y="3057656"/>
            <a:ext cx="210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096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t | Facts &amp; Habitat | Britannica">
            <a:extLst>
              <a:ext uri="{FF2B5EF4-FFF2-40B4-BE49-F238E27FC236}">
                <a16:creationId xmlns:a16="http://schemas.microsoft.com/office/drawing/2014/main" id="{0378505F-13FA-4892-8F98-F67A598B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637506"/>
            <a:ext cx="5403850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FF6FD-22D7-43BA-A3A0-88FDF82E94B1}"/>
              </a:ext>
            </a:extLst>
          </p:cNvPr>
          <p:cNvSpPr txBox="1"/>
          <p:nvPr/>
        </p:nvSpPr>
        <p:spPr>
          <a:xfrm>
            <a:off x="4181817" y="334201"/>
            <a:ext cx="569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frends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?</a:t>
            </a:r>
          </a:p>
        </p:txBody>
      </p:sp>
    </p:spTree>
    <p:extLst>
      <p:ext uri="{BB962C8B-B14F-4D97-AF65-F5344CB8AC3E}">
        <p14:creationId xmlns:p14="http://schemas.microsoft.com/office/powerpoint/2010/main" val="40986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to Identify Different Types of Ants | The Family Handyman">
            <a:extLst>
              <a:ext uri="{FF2B5EF4-FFF2-40B4-BE49-F238E27FC236}">
                <a16:creationId xmlns:a16="http://schemas.microsoft.com/office/drawing/2014/main" id="{AA850506-0A25-4CCC-A355-F0F074FC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1900"/>
            <a:ext cx="3992562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Identify Different Types of Ants | The Family Handyman">
            <a:extLst>
              <a:ext uri="{FF2B5EF4-FFF2-40B4-BE49-F238E27FC236}">
                <a16:creationId xmlns:a16="http://schemas.microsoft.com/office/drawing/2014/main" id="{71B519FE-4A0B-441F-9EA9-09DFD0EA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392238"/>
            <a:ext cx="3992562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AE974-FF5B-41FB-99FA-A5CDECAD7EF1}"/>
              </a:ext>
            </a:extLst>
          </p:cNvPr>
          <p:cNvSpPr txBox="1"/>
          <p:nvPr/>
        </p:nvSpPr>
        <p:spPr>
          <a:xfrm>
            <a:off x="7751298" y="5384800"/>
            <a:ext cx="1547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07241-D8F9-4F3A-9D1B-ABDB50D1B417}"/>
              </a:ext>
            </a:extLst>
          </p:cNvPr>
          <p:cNvSpPr txBox="1"/>
          <p:nvPr/>
        </p:nvSpPr>
        <p:spPr>
          <a:xfrm>
            <a:off x="3566319" y="50540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ants are here?</a:t>
            </a:r>
          </a:p>
        </p:txBody>
      </p:sp>
    </p:spTree>
    <p:extLst>
      <p:ext uri="{BB962C8B-B14F-4D97-AF65-F5344CB8AC3E}">
        <p14:creationId xmlns:p14="http://schemas.microsoft.com/office/powerpoint/2010/main" val="36887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ow Much Protein in an Egg and 20 Other Foods With More | SELF">
            <a:extLst>
              <a:ext uri="{FF2B5EF4-FFF2-40B4-BE49-F238E27FC236}">
                <a16:creationId xmlns:a16="http://schemas.microsoft.com/office/drawing/2014/main" id="{F7CBCC12-AE00-4449-A17C-74E3350F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58" y="1995584"/>
            <a:ext cx="349567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898B0A-4B34-47D3-B770-8C70EA12BC94}"/>
              </a:ext>
            </a:extLst>
          </p:cNvPr>
          <p:cNvSpPr txBox="1"/>
          <p:nvPr/>
        </p:nvSpPr>
        <p:spPr>
          <a:xfrm>
            <a:off x="2053883" y="253218"/>
            <a:ext cx="81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eggs are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BDE6E-2DEB-48B1-94FC-046AD886B31A}"/>
              </a:ext>
            </a:extLst>
          </p:cNvPr>
          <p:cNvSpPr txBox="1"/>
          <p:nvPr/>
        </p:nvSpPr>
        <p:spPr>
          <a:xfrm>
            <a:off x="10615914" y="2292597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14</a:t>
            </a:r>
          </a:p>
        </p:txBody>
      </p:sp>
      <p:pic>
        <p:nvPicPr>
          <p:cNvPr id="9" name="Picture 4" descr="How Much Protein in an Egg and 20 Other Foods With More | SELF">
            <a:extLst>
              <a:ext uri="{FF2B5EF4-FFF2-40B4-BE49-F238E27FC236}">
                <a16:creationId xmlns:a16="http://schemas.microsoft.com/office/drawing/2014/main" id="{B5248527-667B-45C2-8012-D719C5D31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3"/>
          <a:stretch/>
        </p:blipFill>
        <p:spPr bwMode="auto">
          <a:xfrm>
            <a:off x="5910311" y="1995584"/>
            <a:ext cx="139082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C6386-CA99-4B02-8684-2DA347EDD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1"/>
            <a:ext cx="4976830" cy="4858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3BCEA-7A9C-447A-B26F-A25E0F1A45CE}"/>
              </a:ext>
            </a:extLst>
          </p:cNvPr>
          <p:cNvSpPr/>
          <p:nvPr/>
        </p:nvSpPr>
        <p:spPr>
          <a:xfrm>
            <a:off x="3301393" y="375153"/>
            <a:ext cx="3343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79E92-3CA5-4AEB-A1B9-F2E32A4DBC15}"/>
              </a:ext>
            </a:extLst>
          </p:cNvPr>
          <p:cNvSpPr txBox="1"/>
          <p:nvPr/>
        </p:nvSpPr>
        <p:spPr>
          <a:xfrm>
            <a:off x="3172090" y="108303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 ,page no-16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D20B-052B-40CA-BCB1-E27728FB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625924"/>
            <a:ext cx="3942201" cy="51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C636A-1B3F-4B96-A23F-7AC1564C3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821" b="35734"/>
          <a:stretch/>
        </p:blipFill>
        <p:spPr>
          <a:xfrm>
            <a:off x="1769404" y="400305"/>
            <a:ext cx="8015178" cy="60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A29C0-BD75-4CFF-82D1-C8BCF81B6AEE}"/>
              </a:ext>
            </a:extLst>
          </p:cNvPr>
          <p:cNvSpPr txBox="1"/>
          <p:nvPr/>
        </p:nvSpPr>
        <p:spPr>
          <a:xfrm>
            <a:off x="3488788" y="506437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Say, count and write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3D2D1F0-FAC1-4E3D-86E6-5F90CF53E837}"/>
              </a:ext>
            </a:extLst>
          </p:cNvPr>
          <p:cNvSpPr/>
          <p:nvPr/>
        </p:nvSpPr>
        <p:spPr>
          <a:xfrm>
            <a:off x="173503" y="2922565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861D07E-1224-4F2D-BA4E-13FA6A82E2F3}"/>
              </a:ext>
            </a:extLst>
          </p:cNvPr>
          <p:cNvSpPr/>
          <p:nvPr/>
        </p:nvSpPr>
        <p:spPr>
          <a:xfrm>
            <a:off x="836442" y="2922565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422489F-157F-40FE-A3F3-1559BB02A7F3}"/>
              </a:ext>
            </a:extLst>
          </p:cNvPr>
          <p:cNvSpPr/>
          <p:nvPr/>
        </p:nvSpPr>
        <p:spPr>
          <a:xfrm>
            <a:off x="815926" y="2133603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BD617CD-A78F-4375-A792-620DF0CABF58}"/>
              </a:ext>
            </a:extLst>
          </p:cNvPr>
          <p:cNvSpPr/>
          <p:nvPr/>
        </p:nvSpPr>
        <p:spPr>
          <a:xfrm>
            <a:off x="1484141" y="2153534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941BD89-4718-4328-9EB5-784B8B5A6FEC}"/>
              </a:ext>
            </a:extLst>
          </p:cNvPr>
          <p:cNvSpPr/>
          <p:nvPr/>
        </p:nvSpPr>
        <p:spPr>
          <a:xfrm>
            <a:off x="2045824" y="216291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D6DB019-38CC-4D28-9032-3D9C33870E28}"/>
              </a:ext>
            </a:extLst>
          </p:cNvPr>
          <p:cNvSpPr/>
          <p:nvPr/>
        </p:nvSpPr>
        <p:spPr>
          <a:xfrm>
            <a:off x="1465973" y="291905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28C67D0-E876-4914-B68B-5641569F462C}"/>
              </a:ext>
            </a:extLst>
          </p:cNvPr>
          <p:cNvSpPr/>
          <p:nvPr/>
        </p:nvSpPr>
        <p:spPr>
          <a:xfrm>
            <a:off x="2117187" y="291905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68F5950-BD25-4F6A-91BD-A8ECF8DFB2B9}"/>
              </a:ext>
            </a:extLst>
          </p:cNvPr>
          <p:cNvSpPr/>
          <p:nvPr/>
        </p:nvSpPr>
        <p:spPr>
          <a:xfrm>
            <a:off x="148737" y="2105466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CCE9547-5662-4ABD-95F4-8DFC3F78A1F4}"/>
              </a:ext>
            </a:extLst>
          </p:cNvPr>
          <p:cNvSpPr/>
          <p:nvPr/>
        </p:nvSpPr>
        <p:spPr>
          <a:xfrm>
            <a:off x="2751409" y="2907327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A606E67-F5BC-42B0-B255-BA58FF149F36}"/>
              </a:ext>
            </a:extLst>
          </p:cNvPr>
          <p:cNvSpPr/>
          <p:nvPr/>
        </p:nvSpPr>
        <p:spPr>
          <a:xfrm>
            <a:off x="3369217" y="2886229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3D15D077-867A-4C3D-A8CF-5C708DAEA6FD}"/>
              </a:ext>
            </a:extLst>
          </p:cNvPr>
          <p:cNvSpPr/>
          <p:nvPr/>
        </p:nvSpPr>
        <p:spPr>
          <a:xfrm>
            <a:off x="3931925" y="291905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09C3439-7872-4353-8516-1F93509D3F75}"/>
              </a:ext>
            </a:extLst>
          </p:cNvPr>
          <p:cNvSpPr/>
          <p:nvPr/>
        </p:nvSpPr>
        <p:spPr>
          <a:xfrm>
            <a:off x="2679895" y="2164087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24E6250-B43E-45BA-ADDB-17ECA65B0011}"/>
              </a:ext>
            </a:extLst>
          </p:cNvPr>
          <p:cNvSpPr/>
          <p:nvPr/>
        </p:nvSpPr>
        <p:spPr>
          <a:xfrm>
            <a:off x="3242603" y="216291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2A43756-F663-4F79-988F-232D740834CB}"/>
              </a:ext>
            </a:extLst>
          </p:cNvPr>
          <p:cNvSpPr/>
          <p:nvPr/>
        </p:nvSpPr>
        <p:spPr>
          <a:xfrm>
            <a:off x="3752263" y="2142979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125F35B-8697-4399-9882-6ED4BD2D54D7}"/>
              </a:ext>
            </a:extLst>
          </p:cNvPr>
          <p:cNvSpPr/>
          <p:nvPr/>
        </p:nvSpPr>
        <p:spPr>
          <a:xfrm>
            <a:off x="4314971" y="2162910"/>
            <a:ext cx="562708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FF9EE-0663-4081-B867-C10F130203D6}"/>
              </a:ext>
            </a:extLst>
          </p:cNvPr>
          <p:cNvSpPr txBox="1"/>
          <p:nvPr/>
        </p:nvSpPr>
        <p:spPr>
          <a:xfrm>
            <a:off x="9440591" y="2105466"/>
            <a:ext cx="218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15</a:t>
            </a:r>
          </a:p>
        </p:txBody>
      </p:sp>
      <p:sp>
        <p:nvSpPr>
          <p:cNvPr id="21" name="Flowchart: Extract 20">
            <a:extLst>
              <a:ext uri="{FF2B5EF4-FFF2-40B4-BE49-F238E27FC236}">
                <a16:creationId xmlns:a16="http://schemas.microsoft.com/office/drawing/2014/main" id="{920093DA-7EEB-4D09-B781-EDD4EC6C63DA}"/>
              </a:ext>
            </a:extLst>
          </p:cNvPr>
          <p:cNvSpPr/>
          <p:nvPr/>
        </p:nvSpPr>
        <p:spPr>
          <a:xfrm>
            <a:off x="352282" y="4316437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Extract 21">
            <a:extLst>
              <a:ext uri="{FF2B5EF4-FFF2-40B4-BE49-F238E27FC236}">
                <a16:creationId xmlns:a16="http://schemas.microsoft.com/office/drawing/2014/main" id="{94300813-2924-4ED2-9CE6-AC09D659CA03}"/>
              </a:ext>
            </a:extLst>
          </p:cNvPr>
          <p:cNvSpPr/>
          <p:nvPr/>
        </p:nvSpPr>
        <p:spPr>
          <a:xfrm>
            <a:off x="178931" y="5144088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Extract 22">
            <a:extLst>
              <a:ext uri="{FF2B5EF4-FFF2-40B4-BE49-F238E27FC236}">
                <a16:creationId xmlns:a16="http://schemas.microsoft.com/office/drawing/2014/main" id="{61DF01FA-0172-412D-BC4B-8FDCD39F1BD7}"/>
              </a:ext>
            </a:extLst>
          </p:cNvPr>
          <p:cNvSpPr/>
          <p:nvPr/>
        </p:nvSpPr>
        <p:spPr>
          <a:xfrm>
            <a:off x="961879" y="4331678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Extract 23">
            <a:extLst>
              <a:ext uri="{FF2B5EF4-FFF2-40B4-BE49-F238E27FC236}">
                <a16:creationId xmlns:a16="http://schemas.microsoft.com/office/drawing/2014/main" id="{3E0C055D-F322-4E8E-BB21-7A1C792E271F}"/>
              </a:ext>
            </a:extLst>
          </p:cNvPr>
          <p:cNvSpPr/>
          <p:nvPr/>
        </p:nvSpPr>
        <p:spPr>
          <a:xfrm>
            <a:off x="866043" y="5117125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Extract 24">
            <a:extLst>
              <a:ext uri="{FF2B5EF4-FFF2-40B4-BE49-F238E27FC236}">
                <a16:creationId xmlns:a16="http://schemas.microsoft.com/office/drawing/2014/main" id="{264D3FF9-121A-45E5-9420-53FAB9E00505}"/>
              </a:ext>
            </a:extLst>
          </p:cNvPr>
          <p:cNvSpPr/>
          <p:nvPr/>
        </p:nvSpPr>
        <p:spPr>
          <a:xfrm>
            <a:off x="1499089" y="5117125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Extract 25">
            <a:extLst>
              <a:ext uri="{FF2B5EF4-FFF2-40B4-BE49-F238E27FC236}">
                <a16:creationId xmlns:a16="http://schemas.microsoft.com/office/drawing/2014/main" id="{8032BBDE-D815-4732-BC19-4BABA18FA01D}"/>
              </a:ext>
            </a:extLst>
          </p:cNvPr>
          <p:cNvSpPr/>
          <p:nvPr/>
        </p:nvSpPr>
        <p:spPr>
          <a:xfrm>
            <a:off x="1524587" y="4360985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Extract 26">
            <a:extLst>
              <a:ext uri="{FF2B5EF4-FFF2-40B4-BE49-F238E27FC236}">
                <a16:creationId xmlns:a16="http://schemas.microsoft.com/office/drawing/2014/main" id="{66BCD8CB-3B39-457D-A425-5995721A2E00}"/>
              </a:ext>
            </a:extLst>
          </p:cNvPr>
          <p:cNvSpPr/>
          <p:nvPr/>
        </p:nvSpPr>
        <p:spPr>
          <a:xfrm>
            <a:off x="2197784" y="5120641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Extract 27">
            <a:extLst>
              <a:ext uri="{FF2B5EF4-FFF2-40B4-BE49-F238E27FC236}">
                <a16:creationId xmlns:a16="http://schemas.microsoft.com/office/drawing/2014/main" id="{D7BF613C-DCD4-4CCF-BE66-C8C3A53C162D}"/>
              </a:ext>
            </a:extLst>
          </p:cNvPr>
          <p:cNvSpPr/>
          <p:nvPr/>
        </p:nvSpPr>
        <p:spPr>
          <a:xfrm>
            <a:off x="2901168" y="5167533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Extract 28">
            <a:extLst>
              <a:ext uri="{FF2B5EF4-FFF2-40B4-BE49-F238E27FC236}">
                <a16:creationId xmlns:a16="http://schemas.microsoft.com/office/drawing/2014/main" id="{F8465DE8-2BD3-4AAA-B75E-243A120BCBF8}"/>
              </a:ext>
            </a:extLst>
          </p:cNvPr>
          <p:cNvSpPr/>
          <p:nvPr/>
        </p:nvSpPr>
        <p:spPr>
          <a:xfrm>
            <a:off x="3618620" y="5167533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Extract 29">
            <a:extLst>
              <a:ext uri="{FF2B5EF4-FFF2-40B4-BE49-F238E27FC236}">
                <a16:creationId xmlns:a16="http://schemas.microsoft.com/office/drawing/2014/main" id="{091BB6CD-8C56-4C6C-9054-64807883C628}"/>
              </a:ext>
            </a:extLst>
          </p:cNvPr>
          <p:cNvSpPr/>
          <p:nvPr/>
        </p:nvSpPr>
        <p:spPr>
          <a:xfrm>
            <a:off x="4336072" y="5144088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Extract 30">
            <a:extLst>
              <a:ext uri="{FF2B5EF4-FFF2-40B4-BE49-F238E27FC236}">
                <a16:creationId xmlns:a16="http://schemas.microsoft.com/office/drawing/2014/main" id="{500DBDA7-9A15-4E66-B72C-2981051BCA40}"/>
              </a:ext>
            </a:extLst>
          </p:cNvPr>
          <p:cNvSpPr/>
          <p:nvPr/>
        </p:nvSpPr>
        <p:spPr>
          <a:xfrm>
            <a:off x="2169649" y="4331678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lowchart: Extract 31">
            <a:extLst>
              <a:ext uri="{FF2B5EF4-FFF2-40B4-BE49-F238E27FC236}">
                <a16:creationId xmlns:a16="http://schemas.microsoft.com/office/drawing/2014/main" id="{8BFCD67A-5084-4062-9B81-3955F73242D2}"/>
              </a:ext>
            </a:extLst>
          </p:cNvPr>
          <p:cNvSpPr/>
          <p:nvPr/>
        </p:nvSpPr>
        <p:spPr>
          <a:xfrm>
            <a:off x="2800350" y="4356296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lowchart: Extract 32">
            <a:extLst>
              <a:ext uri="{FF2B5EF4-FFF2-40B4-BE49-F238E27FC236}">
                <a16:creationId xmlns:a16="http://schemas.microsoft.com/office/drawing/2014/main" id="{8745AC54-373C-4A45-AFB8-D811913DFA57}"/>
              </a:ext>
            </a:extLst>
          </p:cNvPr>
          <p:cNvSpPr/>
          <p:nvPr/>
        </p:nvSpPr>
        <p:spPr>
          <a:xfrm>
            <a:off x="3499045" y="4356296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Extract 33">
            <a:extLst>
              <a:ext uri="{FF2B5EF4-FFF2-40B4-BE49-F238E27FC236}">
                <a16:creationId xmlns:a16="http://schemas.microsoft.com/office/drawing/2014/main" id="{14773E66-1532-4724-9CD3-23AC8996F5EF}"/>
              </a:ext>
            </a:extLst>
          </p:cNvPr>
          <p:cNvSpPr/>
          <p:nvPr/>
        </p:nvSpPr>
        <p:spPr>
          <a:xfrm>
            <a:off x="4297972" y="4380324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Extract 34">
            <a:extLst>
              <a:ext uri="{FF2B5EF4-FFF2-40B4-BE49-F238E27FC236}">
                <a16:creationId xmlns:a16="http://schemas.microsoft.com/office/drawing/2014/main" id="{4CEAFB60-537F-480E-8D7A-FC87E13EDAA7}"/>
              </a:ext>
            </a:extLst>
          </p:cNvPr>
          <p:cNvSpPr/>
          <p:nvPr/>
        </p:nvSpPr>
        <p:spPr>
          <a:xfrm>
            <a:off x="5011027" y="4356296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Extract 35">
            <a:extLst>
              <a:ext uri="{FF2B5EF4-FFF2-40B4-BE49-F238E27FC236}">
                <a16:creationId xmlns:a16="http://schemas.microsoft.com/office/drawing/2014/main" id="{1719A732-C1AB-4D0C-B4C1-7FF09B099BA6}"/>
              </a:ext>
            </a:extLst>
          </p:cNvPr>
          <p:cNvSpPr/>
          <p:nvPr/>
        </p:nvSpPr>
        <p:spPr>
          <a:xfrm>
            <a:off x="5187754" y="5119469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Extract 36">
            <a:extLst>
              <a:ext uri="{FF2B5EF4-FFF2-40B4-BE49-F238E27FC236}">
                <a16:creationId xmlns:a16="http://schemas.microsoft.com/office/drawing/2014/main" id="{25A8F232-AE72-4075-901B-9AE8BAAB7E85}"/>
              </a:ext>
            </a:extLst>
          </p:cNvPr>
          <p:cNvSpPr/>
          <p:nvPr/>
        </p:nvSpPr>
        <p:spPr>
          <a:xfrm>
            <a:off x="5707967" y="4356296"/>
            <a:ext cx="562708" cy="64711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76327-484E-489A-BC99-69ADBEB4F96B}"/>
              </a:ext>
            </a:extLst>
          </p:cNvPr>
          <p:cNvSpPr txBox="1"/>
          <p:nvPr/>
        </p:nvSpPr>
        <p:spPr>
          <a:xfrm>
            <a:off x="9534965" y="4548052"/>
            <a:ext cx="115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200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4B469-64D6-4F98-A033-F5E74155E66A}"/>
              </a:ext>
            </a:extLst>
          </p:cNvPr>
          <p:cNvSpPr txBox="1"/>
          <p:nvPr/>
        </p:nvSpPr>
        <p:spPr>
          <a:xfrm>
            <a:off x="1899138" y="281354"/>
            <a:ext cx="986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numbers with their objects.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16624-CF10-4409-83E2-96648280E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38" y="1805761"/>
            <a:ext cx="656492" cy="492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01C19-E864-4604-A56B-F2DDA419B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385" y="1800513"/>
            <a:ext cx="656494" cy="492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359E6-810C-47D1-A243-E9BCBDCEA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3139" y="1793238"/>
            <a:ext cx="656494" cy="492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429AC-C813-4650-8DE5-89CF31C9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6777" y="1800513"/>
            <a:ext cx="656495" cy="492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8F389-F6BE-46B0-9CC9-9771208E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3759" y="1814338"/>
            <a:ext cx="656495" cy="492371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FB3D60-30EE-43B2-BA86-60E62A8D685E}"/>
              </a:ext>
            </a:extLst>
          </p:cNvPr>
          <p:cNvSpPr/>
          <p:nvPr/>
        </p:nvSpPr>
        <p:spPr>
          <a:xfrm>
            <a:off x="5448323" y="2936630"/>
            <a:ext cx="498109" cy="478642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D8BA746-5654-4ABC-A6BB-4C9E4C25C078}"/>
              </a:ext>
            </a:extLst>
          </p:cNvPr>
          <p:cNvSpPr/>
          <p:nvPr/>
        </p:nvSpPr>
        <p:spPr>
          <a:xfrm>
            <a:off x="29892" y="2936631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B837228-1560-416B-BD42-9136C9C94538}"/>
              </a:ext>
            </a:extLst>
          </p:cNvPr>
          <p:cNvSpPr/>
          <p:nvPr/>
        </p:nvSpPr>
        <p:spPr>
          <a:xfrm>
            <a:off x="536917" y="2936631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14BD552-F509-49F5-B0DB-64771F165EFB}"/>
              </a:ext>
            </a:extLst>
          </p:cNvPr>
          <p:cNvSpPr/>
          <p:nvPr/>
        </p:nvSpPr>
        <p:spPr>
          <a:xfrm>
            <a:off x="1118708" y="2936631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38A5319-A6CF-4EFE-942D-86F8D9FB764D}"/>
              </a:ext>
            </a:extLst>
          </p:cNvPr>
          <p:cNvSpPr/>
          <p:nvPr/>
        </p:nvSpPr>
        <p:spPr>
          <a:xfrm>
            <a:off x="1706948" y="2936630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A31DA88-02BD-41B5-AE78-A96B755FF9BB}"/>
              </a:ext>
            </a:extLst>
          </p:cNvPr>
          <p:cNvSpPr/>
          <p:nvPr/>
        </p:nvSpPr>
        <p:spPr>
          <a:xfrm>
            <a:off x="2221802" y="2948766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B16C5A-A4A6-4991-BE6D-D083A2CFA82E}"/>
              </a:ext>
            </a:extLst>
          </p:cNvPr>
          <p:cNvSpPr/>
          <p:nvPr/>
        </p:nvSpPr>
        <p:spPr>
          <a:xfrm>
            <a:off x="3280773" y="2948766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5EC9B9F-37B3-4336-87A8-C3B5422BCFA4}"/>
              </a:ext>
            </a:extLst>
          </p:cNvPr>
          <p:cNvSpPr/>
          <p:nvPr/>
        </p:nvSpPr>
        <p:spPr>
          <a:xfrm>
            <a:off x="2717227" y="2973384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B8366A9-D93F-4216-AE05-B63D4ABC0EBE}"/>
              </a:ext>
            </a:extLst>
          </p:cNvPr>
          <p:cNvSpPr/>
          <p:nvPr/>
        </p:nvSpPr>
        <p:spPr>
          <a:xfrm>
            <a:off x="3799881" y="2943316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3A41BDD-20B6-48F6-A237-C84D81BB697C}"/>
              </a:ext>
            </a:extLst>
          </p:cNvPr>
          <p:cNvSpPr/>
          <p:nvPr/>
        </p:nvSpPr>
        <p:spPr>
          <a:xfrm>
            <a:off x="4829589" y="2954637"/>
            <a:ext cx="436099" cy="4923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8E69120-97BB-4230-9DF5-DA16EDBBC0E6}"/>
              </a:ext>
            </a:extLst>
          </p:cNvPr>
          <p:cNvSpPr/>
          <p:nvPr/>
        </p:nvSpPr>
        <p:spPr>
          <a:xfrm flipH="1">
            <a:off x="4344397" y="2971800"/>
            <a:ext cx="436099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402A048A-7F69-4F34-A175-929AA4E21DC4}"/>
              </a:ext>
            </a:extLst>
          </p:cNvPr>
          <p:cNvSpPr/>
          <p:nvPr/>
        </p:nvSpPr>
        <p:spPr>
          <a:xfrm>
            <a:off x="98178" y="4274670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E7CBD448-CC91-4260-9AD8-5F111B0F9C30}"/>
              </a:ext>
            </a:extLst>
          </p:cNvPr>
          <p:cNvSpPr/>
          <p:nvPr/>
        </p:nvSpPr>
        <p:spPr>
          <a:xfrm>
            <a:off x="553511" y="4276863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57F74367-9C0B-4BC3-B0E9-C8EAC45A29CC}"/>
              </a:ext>
            </a:extLst>
          </p:cNvPr>
          <p:cNvSpPr/>
          <p:nvPr/>
        </p:nvSpPr>
        <p:spPr>
          <a:xfrm>
            <a:off x="1028147" y="4276863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nual Operation 22">
            <a:extLst>
              <a:ext uri="{FF2B5EF4-FFF2-40B4-BE49-F238E27FC236}">
                <a16:creationId xmlns:a16="http://schemas.microsoft.com/office/drawing/2014/main" id="{63244055-77F0-4F61-B19A-AE5C8437F66A}"/>
              </a:ext>
            </a:extLst>
          </p:cNvPr>
          <p:cNvSpPr/>
          <p:nvPr/>
        </p:nvSpPr>
        <p:spPr>
          <a:xfrm>
            <a:off x="1516173" y="4294596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>
            <a:extLst>
              <a:ext uri="{FF2B5EF4-FFF2-40B4-BE49-F238E27FC236}">
                <a16:creationId xmlns:a16="http://schemas.microsoft.com/office/drawing/2014/main" id="{29638CC4-3EB2-4A0F-A633-E03CDBE0F87D}"/>
              </a:ext>
            </a:extLst>
          </p:cNvPr>
          <p:cNvSpPr/>
          <p:nvPr/>
        </p:nvSpPr>
        <p:spPr>
          <a:xfrm>
            <a:off x="1954432" y="4306689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id="{3B2B62D5-815E-4769-BA66-EF6024E31C0B}"/>
              </a:ext>
            </a:extLst>
          </p:cNvPr>
          <p:cNvSpPr/>
          <p:nvPr/>
        </p:nvSpPr>
        <p:spPr>
          <a:xfrm>
            <a:off x="2417702" y="4337626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Operation 25">
            <a:extLst>
              <a:ext uri="{FF2B5EF4-FFF2-40B4-BE49-F238E27FC236}">
                <a16:creationId xmlns:a16="http://schemas.microsoft.com/office/drawing/2014/main" id="{1C42AC0A-5B64-4746-A9AA-4A4952F24BD6}"/>
              </a:ext>
            </a:extLst>
          </p:cNvPr>
          <p:cNvSpPr/>
          <p:nvPr/>
        </p:nvSpPr>
        <p:spPr>
          <a:xfrm>
            <a:off x="2881651" y="4337626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nual Operation 26">
            <a:extLst>
              <a:ext uri="{FF2B5EF4-FFF2-40B4-BE49-F238E27FC236}">
                <a16:creationId xmlns:a16="http://schemas.microsoft.com/office/drawing/2014/main" id="{CAA728AB-18B9-4714-87D1-1FA5666F141A}"/>
              </a:ext>
            </a:extLst>
          </p:cNvPr>
          <p:cNvSpPr/>
          <p:nvPr/>
        </p:nvSpPr>
        <p:spPr>
          <a:xfrm>
            <a:off x="3262586" y="4337626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nual Operation 27">
            <a:extLst>
              <a:ext uri="{FF2B5EF4-FFF2-40B4-BE49-F238E27FC236}">
                <a16:creationId xmlns:a16="http://schemas.microsoft.com/office/drawing/2014/main" id="{79C2CF0A-A4B9-4D49-924D-1FF3BDC6F8FC}"/>
              </a:ext>
            </a:extLst>
          </p:cNvPr>
          <p:cNvSpPr/>
          <p:nvPr/>
        </p:nvSpPr>
        <p:spPr>
          <a:xfrm>
            <a:off x="3715218" y="4351625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nual Operation 28">
            <a:extLst>
              <a:ext uri="{FF2B5EF4-FFF2-40B4-BE49-F238E27FC236}">
                <a16:creationId xmlns:a16="http://schemas.microsoft.com/office/drawing/2014/main" id="{B93A6F40-AF36-417F-8F46-493D8F442D7A}"/>
              </a:ext>
            </a:extLst>
          </p:cNvPr>
          <p:cNvSpPr/>
          <p:nvPr/>
        </p:nvSpPr>
        <p:spPr>
          <a:xfrm>
            <a:off x="4144913" y="4351304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lowchart: Manual Operation 32">
            <a:extLst>
              <a:ext uri="{FF2B5EF4-FFF2-40B4-BE49-F238E27FC236}">
                <a16:creationId xmlns:a16="http://schemas.microsoft.com/office/drawing/2014/main" id="{41869B8B-A02B-423B-8659-243245818283}"/>
              </a:ext>
            </a:extLst>
          </p:cNvPr>
          <p:cNvSpPr/>
          <p:nvPr/>
        </p:nvSpPr>
        <p:spPr>
          <a:xfrm>
            <a:off x="4630733" y="4351304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Manual Operation 33">
            <a:extLst>
              <a:ext uri="{FF2B5EF4-FFF2-40B4-BE49-F238E27FC236}">
                <a16:creationId xmlns:a16="http://schemas.microsoft.com/office/drawing/2014/main" id="{7B925A28-C532-4AED-9B92-1C45C0066E56}"/>
              </a:ext>
            </a:extLst>
          </p:cNvPr>
          <p:cNvSpPr/>
          <p:nvPr/>
        </p:nvSpPr>
        <p:spPr>
          <a:xfrm>
            <a:off x="5164156" y="4348484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CEA51EA-7678-4733-9E04-22BC75EF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0741" y="1781828"/>
            <a:ext cx="713354" cy="5350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36F533-434F-4D9B-8E75-1BD1B77C4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2496" y="1788861"/>
            <a:ext cx="713355" cy="5350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8178E2-772A-4BE5-BA3A-1DEEDDD5D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9230" y="1786516"/>
            <a:ext cx="713355" cy="5350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D3BC7E-A980-4D56-873A-6A2D541B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6152" y="1800513"/>
            <a:ext cx="713354" cy="5350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2C2D09-1A43-4389-9103-EE0FED545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2467" y="1786516"/>
            <a:ext cx="713355" cy="5350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BE5035-6B28-4236-AF6F-06EB3B410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3176" y="1814338"/>
            <a:ext cx="713355" cy="5350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E2389D-BE4C-48DE-8AA0-2665849706F6}"/>
              </a:ext>
            </a:extLst>
          </p:cNvPr>
          <p:cNvSpPr txBox="1"/>
          <p:nvPr/>
        </p:nvSpPr>
        <p:spPr>
          <a:xfrm>
            <a:off x="10152094" y="1727903"/>
            <a:ext cx="131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1DAF38-770D-4780-A0F1-CECD5BFFB413}"/>
              </a:ext>
            </a:extLst>
          </p:cNvPr>
          <p:cNvSpPr txBox="1"/>
          <p:nvPr/>
        </p:nvSpPr>
        <p:spPr>
          <a:xfrm>
            <a:off x="10261988" y="3105833"/>
            <a:ext cx="8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3" name="Flowchart: Manual Operation 42">
            <a:extLst>
              <a:ext uri="{FF2B5EF4-FFF2-40B4-BE49-F238E27FC236}">
                <a16:creationId xmlns:a16="http://schemas.microsoft.com/office/drawing/2014/main" id="{61496BAB-7228-4746-AA93-24419B5D1D1E}"/>
              </a:ext>
            </a:extLst>
          </p:cNvPr>
          <p:cNvSpPr/>
          <p:nvPr/>
        </p:nvSpPr>
        <p:spPr>
          <a:xfrm>
            <a:off x="5662265" y="4351627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Manual Operation 43">
            <a:extLst>
              <a:ext uri="{FF2B5EF4-FFF2-40B4-BE49-F238E27FC236}">
                <a16:creationId xmlns:a16="http://schemas.microsoft.com/office/drawing/2014/main" id="{1D1C46B8-7618-4295-8964-626494F4252A}"/>
              </a:ext>
            </a:extLst>
          </p:cNvPr>
          <p:cNvSpPr/>
          <p:nvPr/>
        </p:nvSpPr>
        <p:spPr>
          <a:xfrm>
            <a:off x="6148085" y="4366109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Manual Operation 44">
            <a:extLst>
              <a:ext uri="{FF2B5EF4-FFF2-40B4-BE49-F238E27FC236}">
                <a16:creationId xmlns:a16="http://schemas.microsoft.com/office/drawing/2014/main" id="{68E7719F-C478-429B-B4BE-57D6FD86A1F0}"/>
              </a:ext>
            </a:extLst>
          </p:cNvPr>
          <p:cNvSpPr/>
          <p:nvPr/>
        </p:nvSpPr>
        <p:spPr>
          <a:xfrm>
            <a:off x="6563060" y="4366109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Manual Operation 45">
            <a:extLst>
              <a:ext uri="{FF2B5EF4-FFF2-40B4-BE49-F238E27FC236}">
                <a16:creationId xmlns:a16="http://schemas.microsoft.com/office/drawing/2014/main" id="{F7820F28-F5CA-4CEB-953F-22DD521EBCA1}"/>
              </a:ext>
            </a:extLst>
          </p:cNvPr>
          <p:cNvSpPr/>
          <p:nvPr/>
        </p:nvSpPr>
        <p:spPr>
          <a:xfrm>
            <a:off x="7017565" y="4366109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Manual Operation 46">
            <a:extLst>
              <a:ext uri="{FF2B5EF4-FFF2-40B4-BE49-F238E27FC236}">
                <a16:creationId xmlns:a16="http://schemas.microsoft.com/office/drawing/2014/main" id="{5DB85FBB-3314-4B98-8CCA-D663E9F543C1}"/>
              </a:ext>
            </a:extLst>
          </p:cNvPr>
          <p:cNvSpPr/>
          <p:nvPr/>
        </p:nvSpPr>
        <p:spPr>
          <a:xfrm>
            <a:off x="7459549" y="4366109"/>
            <a:ext cx="299525" cy="627182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8ECC6-26F3-4308-80B6-836BD04EF9EC}"/>
              </a:ext>
            </a:extLst>
          </p:cNvPr>
          <p:cNvSpPr txBox="1"/>
          <p:nvPr/>
        </p:nvSpPr>
        <p:spPr>
          <a:xfrm>
            <a:off x="10277589" y="4578686"/>
            <a:ext cx="8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C362A896-28AC-4FCC-91EA-FB25B22D8540}"/>
              </a:ext>
            </a:extLst>
          </p:cNvPr>
          <p:cNvSpPr/>
          <p:nvPr/>
        </p:nvSpPr>
        <p:spPr>
          <a:xfrm>
            <a:off x="6075822" y="2936630"/>
            <a:ext cx="498109" cy="478642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7917 0.1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12682 -0.2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18945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83F2E-BC97-4902-B5DF-1CB47EB9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91" y="738029"/>
            <a:ext cx="4788877" cy="4788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BF6D0-5B11-4EEE-B697-DA86D790576A}"/>
              </a:ext>
            </a:extLst>
          </p:cNvPr>
          <p:cNvSpPr txBox="1"/>
          <p:nvPr/>
        </p:nvSpPr>
        <p:spPr>
          <a:xfrm>
            <a:off x="154745" y="5526906"/>
            <a:ext cx="1203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are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Rehan, Now write cardinal numbers 1 to 20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E2218-0AFC-4945-8193-09753B0543BD}"/>
              </a:ext>
            </a:extLst>
          </p:cNvPr>
          <p:cNvSpPr txBox="1"/>
          <p:nvPr/>
        </p:nvSpPr>
        <p:spPr>
          <a:xfrm>
            <a:off x="4091354" y="153254"/>
            <a:ext cx="415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8782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ply Peaceful | frankiewrites | Commaful">
            <a:extLst>
              <a:ext uri="{FF2B5EF4-FFF2-40B4-BE49-F238E27FC236}">
                <a16:creationId xmlns:a16="http://schemas.microsoft.com/office/drawing/2014/main" id="{FE983D7B-5F36-45ED-93B8-309419CA4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7" y="433917"/>
            <a:ext cx="7944155" cy="59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1A9F0-C2D5-4C5A-9D58-88F49F740A9A}"/>
              </a:ext>
            </a:extLst>
          </p:cNvPr>
          <p:cNvSpPr txBox="1"/>
          <p:nvPr/>
        </p:nvSpPr>
        <p:spPr>
          <a:xfrm>
            <a:off x="1861027" y="1353513"/>
            <a:ext cx="4125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all </a:t>
            </a:r>
          </a:p>
        </p:txBody>
      </p:sp>
    </p:spTree>
    <p:extLst>
      <p:ext uri="{BB962C8B-B14F-4D97-AF65-F5344CB8AC3E}">
        <p14:creationId xmlns:p14="http://schemas.microsoft.com/office/powerpoint/2010/main" val="223450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wn GIF Stickers - Find &amp;amp; Share on GIPHY - ClipArt Best - ClipArt Best">
            <a:extLst>
              <a:ext uri="{FF2B5EF4-FFF2-40B4-BE49-F238E27FC236}">
                <a16:creationId xmlns:a16="http://schemas.microsoft.com/office/drawing/2014/main" id="{609C4AAD-1FC7-4FD7-A930-C08628E49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17" y="1215684"/>
            <a:ext cx="4866835" cy="4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A8821-844F-44ED-8DE7-B451879CBCD0}"/>
              </a:ext>
            </a:extLst>
          </p:cNvPr>
          <p:cNvSpPr txBox="1"/>
          <p:nvPr/>
        </p:nvSpPr>
        <p:spPr>
          <a:xfrm>
            <a:off x="8299352" y="4656406"/>
            <a:ext cx="312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322469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A89F37-007B-4933-BAAA-DC282BFB142F}"/>
              </a:ext>
            </a:extLst>
          </p:cNvPr>
          <p:cNvGrpSpPr/>
          <p:nvPr/>
        </p:nvGrpSpPr>
        <p:grpSpPr>
          <a:xfrm>
            <a:off x="225083" y="1828801"/>
            <a:ext cx="4324121" cy="4811150"/>
            <a:chOff x="23949" y="117566"/>
            <a:chExt cx="3548139" cy="35742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D723A4B-300A-48CD-BCC3-F660B8FB443F}"/>
                </a:ext>
              </a:extLst>
            </p:cNvPr>
            <p:cNvGrpSpPr/>
            <p:nvPr/>
          </p:nvGrpSpPr>
          <p:grpSpPr>
            <a:xfrm>
              <a:off x="228600" y="152400"/>
              <a:ext cx="3048000" cy="3539431"/>
              <a:chOff x="152400" y="248529"/>
              <a:chExt cx="3048000" cy="353943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E4E9868-A7FB-498E-8477-585BA6791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48529"/>
                <a:ext cx="3048000" cy="3539431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D93EC5A-63E3-4EF6-80E4-F0E92FF9F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" y="867875"/>
                <a:ext cx="1752600" cy="2300738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D7B302-DBC9-43CE-B829-83FBF5B4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" y="117566"/>
              <a:ext cx="3539431" cy="35394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4924E-0F71-432B-B8B3-D8AA717E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9" y="152399"/>
              <a:ext cx="3539431" cy="353943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C37FEE-E65D-46ED-8A0B-45BBB9F6AE66}"/>
              </a:ext>
            </a:extLst>
          </p:cNvPr>
          <p:cNvSpPr txBox="1"/>
          <p:nvPr/>
        </p:nvSpPr>
        <p:spPr>
          <a:xfrm>
            <a:off x="3505200" y="447644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Identity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E4AAA-3601-49E6-A3D5-C839F14D3439}"/>
              </a:ext>
            </a:extLst>
          </p:cNvPr>
          <p:cNvSpPr txBox="1"/>
          <p:nvPr/>
        </p:nvSpPr>
        <p:spPr>
          <a:xfrm>
            <a:off x="4559816" y="2745862"/>
            <a:ext cx="7407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 Akhter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Kalikaccha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North Govt. Primary School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Sarail , Brahmanbaria</a:t>
            </a:r>
          </a:p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nahidaakhter99@gmail.com</a:t>
            </a:r>
          </a:p>
        </p:txBody>
      </p:sp>
    </p:spTree>
    <p:extLst>
      <p:ext uri="{BB962C8B-B14F-4D97-AF65-F5344CB8AC3E}">
        <p14:creationId xmlns:p14="http://schemas.microsoft.com/office/powerpoint/2010/main" val="707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2A107-524F-4738-A0BE-1C64361115AA}"/>
              </a:ext>
            </a:extLst>
          </p:cNvPr>
          <p:cNvSpPr/>
          <p:nvPr/>
        </p:nvSpPr>
        <p:spPr>
          <a:xfrm>
            <a:off x="3962400" y="228601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E315A6-75ED-4F41-A56D-CDC6A327EB97}"/>
              </a:ext>
            </a:extLst>
          </p:cNvPr>
          <p:cNvGrpSpPr/>
          <p:nvPr/>
        </p:nvGrpSpPr>
        <p:grpSpPr>
          <a:xfrm>
            <a:off x="5435405" y="1216112"/>
            <a:ext cx="4800600" cy="4858427"/>
            <a:chOff x="4054426" y="674162"/>
            <a:chExt cx="4800600" cy="4858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7226D4-F3EC-47FB-8050-330769BA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26" y="674162"/>
              <a:ext cx="4800600" cy="48584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F2664F-6C7D-4506-8251-06376E5FF45D}"/>
                </a:ext>
              </a:extLst>
            </p:cNvPr>
            <p:cNvSpPr txBox="1"/>
            <p:nvPr/>
          </p:nvSpPr>
          <p:spPr>
            <a:xfrm>
              <a:off x="4611859" y="1548222"/>
              <a:ext cx="368573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Class:Three</a:t>
              </a:r>
            </a:p>
            <a:p>
              <a:pPr algn="l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  :8</a:t>
              </a:r>
            </a:p>
            <a:p>
              <a:pPr algn="l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Lessons :1-2</a:t>
              </a:r>
            </a:p>
            <a:p>
              <a:pPr algn="l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Lessons Tittle:Numbers</a:t>
              </a:r>
            </a:p>
            <a:p>
              <a:pPr algn="l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Lesson:A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509EE1F-1228-4236-8F72-44E1BDC71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3" y="1216112"/>
            <a:ext cx="3852289" cy="50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AFF3E8-B3AA-4099-8E5B-086F6B0899C2}"/>
              </a:ext>
            </a:extLst>
          </p:cNvPr>
          <p:cNvSpPr/>
          <p:nvPr/>
        </p:nvSpPr>
        <p:spPr>
          <a:xfrm>
            <a:off x="450087" y="540618"/>
            <a:ext cx="10346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F4F49-4525-40A5-8F07-38C8595604E2}"/>
              </a:ext>
            </a:extLst>
          </p:cNvPr>
          <p:cNvSpPr txBox="1"/>
          <p:nvPr/>
        </p:nvSpPr>
        <p:spPr>
          <a:xfrm>
            <a:off x="-30807" y="16101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CF6DE-828D-415E-A4D8-2D1957660328}"/>
              </a:ext>
            </a:extLst>
          </p:cNvPr>
          <p:cNvSpPr txBox="1"/>
          <p:nvPr/>
        </p:nvSpPr>
        <p:spPr>
          <a:xfrm>
            <a:off x="273589" y="2094941"/>
            <a:ext cx="1164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 ,phrases and sentences with proper sound and stress.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4EED4-65BB-4A3E-AA16-8691D188D141}"/>
              </a:ext>
            </a:extLst>
          </p:cNvPr>
          <p:cNvSpPr txBox="1"/>
          <p:nvPr/>
        </p:nvSpPr>
        <p:spPr>
          <a:xfrm>
            <a:off x="0" y="2993318"/>
            <a:ext cx="33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F8F0D-4410-40DD-9198-2FDE5A7B7EE6}"/>
              </a:ext>
            </a:extLst>
          </p:cNvPr>
          <p:cNvSpPr txBox="1"/>
          <p:nvPr/>
        </p:nvSpPr>
        <p:spPr>
          <a:xfrm>
            <a:off x="6341" y="4543422"/>
            <a:ext cx="6210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A2B3F-33FE-46C6-A86B-3D6E24E0C992}"/>
              </a:ext>
            </a:extLst>
          </p:cNvPr>
          <p:cNvSpPr txBox="1"/>
          <p:nvPr/>
        </p:nvSpPr>
        <p:spPr>
          <a:xfrm>
            <a:off x="199661" y="5247865"/>
            <a:ext cx="1133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4.1.2 Write cardinal numbers up to 100 in figures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6A4B7-FC79-4C26-BEB7-D26BF005FE17}"/>
              </a:ext>
            </a:extLst>
          </p:cNvPr>
          <p:cNvSpPr txBox="1"/>
          <p:nvPr/>
        </p:nvSpPr>
        <p:spPr>
          <a:xfrm>
            <a:off x="199661" y="3654071"/>
            <a:ext cx="1066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recognize and read cardinal numbers up to 100.</a:t>
            </a:r>
          </a:p>
        </p:txBody>
      </p:sp>
    </p:spTree>
    <p:extLst>
      <p:ext uri="{BB962C8B-B14F-4D97-AF65-F5344CB8AC3E}">
        <p14:creationId xmlns:p14="http://schemas.microsoft.com/office/powerpoint/2010/main" val="13077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5E1068-D3BD-4773-9999-663188EFC55D}"/>
              </a:ext>
            </a:extLst>
          </p:cNvPr>
          <p:cNvSpPr txBox="1"/>
          <p:nvPr/>
        </p:nvSpPr>
        <p:spPr>
          <a:xfrm>
            <a:off x="3232052" y="585348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https://www.youtube.com/watch?v=voCrQ1ebEdU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F9BEC-667D-49AB-B6C9-6C0FA8479DCE}"/>
              </a:ext>
            </a:extLst>
          </p:cNvPr>
          <p:cNvSpPr txBox="1"/>
          <p:nvPr/>
        </p:nvSpPr>
        <p:spPr>
          <a:xfrm>
            <a:off x="2162907" y="819852"/>
            <a:ext cx="870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Superlearners , lets watch a video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ive little Babies | Nursery Rhyme &amp; Baby Songs | Kids Cartoon - YouTube">
            <a:extLst>
              <a:ext uri="{FF2B5EF4-FFF2-40B4-BE49-F238E27FC236}">
                <a16:creationId xmlns:a16="http://schemas.microsoft.com/office/drawing/2014/main" id="{02FE405F-8887-4B79-A4AF-82D12315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1804276"/>
            <a:ext cx="6273771" cy="35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iverse Kid Reading Cartoon Vector Images (over 110)">
            <a:extLst>
              <a:ext uri="{FF2B5EF4-FFF2-40B4-BE49-F238E27FC236}">
                <a16:creationId xmlns:a16="http://schemas.microsoft.com/office/drawing/2014/main" id="{0A048BB7-70D9-46FD-9D8D-F2E260BB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72" y="1853417"/>
            <a:ext cx="3456901" cy="363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56B515-90D0-4B48-94CC-C82A26A6EC0A}"/>
              </a:ext>
            </a:extLst>
          </p:cNvPr>
          <p:cNvSpPr txBox="1"/>
          <p:nvPr/>
        </p:nvSpPr>
        <p:spPr>
          <a:xfrm>
            <a:off x="2569699" y="1606581"/>
            <a:ext cx="6771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Today’s lessons</a:t>
            </a:r>
          </a:p>
          <a:p>
            <a:r>
              <a:rPr lang="en-US" sz="3200" b="1" dirty="0"/>
              <a:t>Numbers</a:t>
            </a:r>
          </a:p>
          <a:p>
            <a:r>
              <a:rPr lang="en-US" sz="3200" b="1" dirty="0"/>
              <a:t>Unit: 8 </a:t>
            </a:r>
          </a:p>
          <a:p>
            <a:r>
              <a:rPr lang="en-US" sz="3200" b="1" dirty="0"/>
              <a:t>Page:16</a:t>
            </a:r>
          </a:p>
        </p:txBody>
      </p:sp>
    </p:spTree>
    <p:extLst>
      <p:ext uri="{BB962C8B-B14F-4D97-AF65-F5344CB8AC3E}">
        <p14:creationId xmlns:p14="http://schemas.microsoft.com/office/powerpoint/2010/main" val="5397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ncil On White Background High Res Stock Images | Shutterstock">
            <a:extLst>
              <a:ext uri="{FF2B5EF4-FFF2-40B4-BE49-F238E27FC236}">
                <a16:creationId xmlns:a16="http://schemas.microsoft.com/office/drawing/2014/main" id="{1AA7578B-CBED-4C50-9ED4-F8188F05C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7" y="1813084"/>
            <a:ext cx="6420385" cy="38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26A5C-807E-4E11-AC0E-A290CBBA1178}"/>
              </a:ext>
            </a:extLst>
          </p:cNvPr>
          <p:cNvSpPr txBox="1"/>
          <p:nvPr/>
        </p:nvSpPr>
        <p:spPr>
          <a:xfrm>
            <a:off x="2100775" y="584593"/>
            <a:ext cx="799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superlearners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what’s this?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8DE32B2-90E8-4116-A3C7-E0641628DABD}"/>
              </a:ext>
            </a:extLst>
          </p:cNvPr>
          <p:cNvSpPr/>
          <p:nvPr/>
        </p:nvSpPr>
        <p:spPr>
          <a:xfrm>
            <a:off x="4567723" y="4739163"/>
            <a:ext cx="2433711" cy="142787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al trade of pencils | Hinrich Foundation">
            <a:extLst>
              <a:ext uri="{FF2B5EF4-FFF2-40B4-BE49-F238E27FC236}">
                <a16:creationId xmlns:a16="http://schemas.microsoft.com/office/drawing/2014/main" id="{0954BDD0-27C4-4DA9-A9EE-1E4845FF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78" y="2112401"/>
            <a:ext cx="7080174" cy="39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0DF65-4966-45BB-A66A-7A5371EB9133}"/>
              </a:ext>
            </a:extLst>
          </p:cNvPr>
          <p:cNvSpPr txBox="1"/>
          <p:nvPr/>
        </p:nvSpPr>
        <p:spPr>
          <a:xfrm>
            <a:off x="10606265" y="3429000"/>
            <a:ext cx="1266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496FE-0E8B-42C4-968F-412DC0B54314}"/>
              </a:ext>
            </a:extLst>
          </p:cNvPr>
          <p:cNvSpPr txBox="1"/>
          <p:nvPr/>
        </p:nvSpPr>
        <p:spPr>
          <a:xfrm>
            <a:off x="2176974" y="58375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pencils are here?</a:t>
            </a:r>
          </a:p>
        </p:txBody>
      </p:sp>
    </p:spTree>
    <p:extLst>
      <p:ext uri="{BB962C8B-B14F-4D97-AF65-F5344CB8AC3E}">
        <p14:creationId xmlns:p14="http://schemas.microsoft.com/office/powerpoint/2010/main" val="2413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199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2021-06-27T12:22:00Z</dcterms:created>
  <dcterms:modified xsi:type="dcterms:W3CDTF">2021-07-04T06:47:04Z</dcterms:modified>
</cp:coreProperties>
</file>