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22"/>
  </p:notesMasterIdLst>
  <p:sldIdLst>
    <p:sldId id="281" r:id="rId2"/>
    <p:sldId id="267" r:id="rId3"/>
    <p:sldId id="266" r:id="rId4"/>
    <p:sldId id="258" r:id="rId5"/>
    <p:sldId id="282" r:id="rId6"/>
    <p:sldId id="268" r:id="rId7"/>
    <p:sldId id="261" r:id="rId8"/>
    <p:sldId id="272" r:id="rId9"/>
    <p:sldId id="259" r:id="rId10"/>
    <p:sldId id="271" r:id="rId11"/>
    <p:sldId id="262" r:id="rId12"/>
    <p:sldId id="278" r:id="rId13"/>
    <p:sldId id="279" r:id="rId14"/>
    <p:sldId id="280" r:id="rId15"/>
    <p:sldId id="274" r:id="rId16"/>
    <p:sldId id="275" r:id="rId17"/>
    <p:sldId id="276" r:id="rId18"/>
    <p:sldId id="260" r:id="rId19"/>
    <p:sldId id="277" r:id="rId20"/>
    <p:sldId id="26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8C387A"/>
    <a:srgbClr val="FFFF00"/>
    <a:srgbClr val="982C93"/>
    <a:srgbClr val="C22E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63" autoAdjust="0"/>
    <p:restoredTop sz="94660"/>
  </p:normalViewPr>
  <p:slideViewPr>
    <p:cSldViewPr snapToGrid="0">
      <p:cViewPr>
        <p:scale>
          <a:sx n="80" d="100"/>
          <a:sy n="80" d="100"/>
        </p:scale>
        <p:origin x="-30" y="-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D17DE-9CA1-4220-820F-B03F56A8F70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DDDD5-3048-4FD7-AEA1-F617F1A95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6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DDDD5-3048-4FD7-AEA1-F617F1A95F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42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DDDD5-3048-4FD7-AEA1-F617F1A95F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DDDD5-3048-4FD7-AEA1-F617F1A95F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55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DDDD5-3048-4FD7-AEA1-F617F1A95F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7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1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5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5" y="3602039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399" indent="0" algn="ctr">
              <a:buNone/>
              <a:defRPr sz="1800"/>
            </a:lvl3pPr>
            <a:lvl4pPr marL="1371598" indent="0" algn="ctr">
              <a:buNone/>
              <a:defRPr sz="1600"/>
            </a:lvl4pPr>
            <a:lvl5pPr marL="1828798" indent="0" algn="ctr">
              <a:buNone/>
              <a:defRPr sz="1600"/>
            </a:lvl5pPr>
            <a:lvl6pPr marL="2285998" indent="0" algn="ctr">
              <a:buNone/>
              <a:defRPr sz="1600"/>
            </a:lvl6pPr>
            <a:lvl7pPr marL="2743197" indent="0" algn="ctr">
              <a:buNone/>
              <a:defRPr sz="1600"/>
            </a:lvl7pPr>
            <a:lvl8pPr marL="3200397" indent="0" algn="ctr">
              <a:buNone/>
              <a:defRPr sz="1600"/>
            </a:lvl8pPr>
            <a:lvl9pPr marL="365759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2"/>
            <a:ext cx="2743201" cy="365125"/>
          </a:xfrm>
        </p:spPr>
        <p:txBody>
          <a:bodyPr/>
          <a:lstStyle/>
          <a:p>
            <a:fld id="{AC73F27D-DA8C-4DB5-8A62-3A26AC04FA2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2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6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5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2" y="606427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9" indent="0">
              <a:buNone/>
              <a:defRPr sz="1200"/>
            </a:lvl3pPr>
            <a:lvl4pPr marL="1371598" indent="0">
              <a:buNone/>
              <a:defRPr sz="1000"/>
            </a:lvl4pPr>
            <a:lvl5pPr marL="1828798" indent="0">
              <a:buNone/>
              <a:defRPr sz="1000"/>
            </a:lvl5pPr>
            <a:lvl6pPr marL="2285998" indent="0">
              <a:buNone/>
              <a:defRPr sz="1000"/>
            </a:lvl6pPr>
            <a:lvl7pPr marL="2743197" indent="0">
              <a:buNone/>
              <a:defRPr sz="1000"/>
            </a:lvl7pPr>
            <a:lvl8pPr marL="3200397" indent="0">
              <a:buNone/>
              <a:defRPr sz="1000"/>
            </a:lvl8pPr>
            <a:lvl9pPr marL="365759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9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7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600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399" indent="0">
              <a:buNone/>
              <a:defRPr sz="1200"/>
            </a:lvl3pPr>
            <a:lvl4pPr marL="1371598" indent="0">
              <a:buNone/>
              <a:defRPr sz="1000"/>
            </a:lvl4pPr>
            <a:lvl5pPr marL="1828798" indent="0">
              <a:buNone/>
              <a:defRPr sz="1000"/>
            </a:lvl5pPr>
            <a:lvl6pPr marL="2285998" indent="0">
              <a:buNone/>
              <a:defRPr sz="1000"/>
            </a:lvl6pPr>
            <a:lvl7pPr marL="2743197" indent="0">
              <a:buNone/>
              <a:defRPr sz="1000"/>
            </a:lvl7pPr>
            <a:lvl8pPr marL="3200397" indent="0">
              <a:buNone/>
              <a:defRPr sz="1000"/>
            </a:lvl8pPr>
            <a:lvl9pPr marL="365759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78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399" indent="0">
              <a:buNone/>
              <a:defRPr sz="1200"/>
            </a:lvl3pPr>
            <a:lvl4pPr marL="1371598" indent="0">
              <a:buNone/>
              <a:defRPr sz="1000"/>
            </a:lvl4pPr>
            <a:lvl5pPr marL="1828798" indent="0">
              <a:buNone/>
              <a:defRPr sz="1000"/>
            </a:lvl5pPr>
            <a:lvl6pPr marL="2285998" indent="0">
              <a:buNone/>
              <a:defRPr sz="1000"/>
            </a:lvl6pPr>
            <a:lvl7pPr marL="2743197" indent="0">
              <a:buNone/>
              <a:defRPr sz="1000"/>
            </a:lvl7pPr>
            <a:lvl8pPr marL="3200397" indent="0">
              <a:buNone/>
              <a:defRPr sz="1000"/>
            </a:lvl8pPr>
            <a:lvl9pPr marL="365759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399" indent="0">
              <a:buNone/>
              <a:defRPr sz="1200"/>
            </a:lvl3pPr>
            <a:lvl4pPr marL="1371598" indent="0">
              <a:buNone/>
              <a:defRPr sz="1000"/>
            </a:lvl4pPr>
            <a:lvl5pPr marL="1828798" indent="0">
              <a:buNone/>
              <a:defRPr sz="1000"/>
            </a:lvl5pPr>
            <a:lvl6pPr marL="2285998" indent="0">
              <a:buNone/>
              <a:defRPr sz="1000"/>
            </a:lvl6pPr>
            <a:lvl7pPr marL="2743197" indent="0">
              <a:buNone/>
              <a:defRPr sz="1000"/>
            </a:lvl7pPr>
            <a:lvl8pPr marL="3200397" indent="0">
              <a:buNone/>
              <a:defRPr sz="1000"/>
            </a:lvl8pPr>
            <a:lvl9pPr marL="365759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3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1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697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2134042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399" indent="0">
              <a:buNone/>
              <a:defRPr sz="1200"/>
            </a:lvl3pPr>
            <a:lvl4pPr marL="1371598" indent="0">
              <a:buNone/>
              <a:defRPr sz="1000"/>
            </a:lvl4pPr>
            <a:lvl5pPr marL="1828798" indent="0">
              <a:buNone/>
              <a:defRPr sz="1000"/>
            </a:lvl5pPr>
            <a:lvl6pPr marL="2285998" indent="0">
              <a:buNone/>
              <a:defRPr sz="1000"/>
            </a:lvl6pPr>
            <a:lvl7pPr marL="2743197" indent="0">
              <a:buNone/>
              <a:defRPr sz="1000"/>
            </a:lvl7pPr>
            <a:lvl8pPr marL="3200397" indent="0">
              <a:buNone/>
              <a:defRPr sz="1000"/>
            </a:lvl8pPr>
            <a:lvl9pPr marL="365759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1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8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9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399" indent="0">
              <a:buNone/>
              <a:defRPr sz="1000"/>
            </a:lvl3pPr>
            <a:lvl4pPr marL="1371598" indent="0">
              <a:buNone/>
              <a:defRPr sz="900"/>
            </a:lvl4pPr>
            <a:lvl5pPr marL="1828798" indent="0">
              <a:buNone/>
              <a:defRPr sz="900"/>
            </a:lvl5pPr>
            <a:lvl6pPr marL="2285998" indent="0">
              <a:buNone/>
              <a:defRPr sz="900"/>
            </a:lvl6pPr>
            <a:lvl7pPr marL="2743197" indent="0">
              <a:buNone/>
              <a:defRPr sz="900"/>
            </a:lvl7pPr>
            <a:lvl8pPr marL="3200397" indent="0">
              <a:buNone/>
              <a:defRPr sz="900"/>
            </a:lvl8pPr>
            <a:lvl9pPr marL="365759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7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8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399" indent="0">
              <a:buNone/>
              <a:defRPr sz="1000"/>
            </a:lvl3pPr>
            <a:lvl4pPr marL="1371598" indent="0">
              <a:buNone/>
              <a:defRPr sz="900"/>
            </a:lvl4pPr>
            <a:lvl5pPr marL="1828798" indent="0">
              <a:buNone/>
              <a:defRPr sz="900"/>
            </a:lvl5pPr>
            <a:lvl6pPr marL="2285998" indent="0">
              <a:buNone/>
              <a:defRPr sz="900"/>
            </a:lvl6pPr>
            <a:lvl7pPr marL="2743197" indent="0">
              <a:buNone/>
              <a:defRPr sz="900"/>
            </a:lvl7pPr>
            <a:lvl8pPr marL="3200397" indent="0">
              <a:buNone/>
              <a:defRPr sz="900"/>
            </a:lvl8pPr>
            <a:lvl9pPr marL="365759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8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399" indent="0">
              <a:buNone/>
              <a:defRPr sz="1000"/>
            </a:lvl3pPr>
            <a:lvl4pPr marL="1371598" indent="0">
              <a:buNone/>
              <a:defRPr sz="900"/>
            </a:lvl4pPr>
            <a:lvl5pPr marL="1828798" indent="0">
              <a:buNone/>
              <a:defRPr sz="900"/>
            </a:lvl5pPr>
            <a:lvl6pPr marL="2285998" indent="0">
              <a:buNone/>
              <a:defRPr sz="900"/>
            </a:lvl6pPr>
            <a:lvl7pPr marL="2743197" indent="0">
              <a:buNone/>
              <a:defRPr sz="900"/>
            </a:lvl7pPr>
            <a:lvl8pPr marL="3200397" indent="0">
              <a:buNone/>
              <a:defRPr sz="900"/>
            </a:lvl8pPr>
            <a:lvl9pPr marL="365759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76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2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8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9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399" indent="0">
              <a:buNone/>
              <a:defRPr sz="1000"/>
            </a:lvl3pPr>
            <a:lvl4pPr marL="1371598" indent="0">
              <a:buNone/>
              <a:defRPr sz="900"/>
            </a:lvl4pPr>
            <a:lvl5pPr marL="1828798" indent="0">
              <a:buNone/>
              <a:defRPr sz="900"/>
            </a:lvl5pPr>
            <a:lvl6pPr marL="2285998" indent="0">
              <a:buNone/>
              <a:defRPr sz="900"/>
            </a:lvl6pPr>
            <a:lvl7pPr marL="2743197" indent="0">
              <a:buNone/>
              <a:defRPr sz="900"/>
            </a:lvl7pPr>
            <a:lvl8pPr marL="3200397" indent="0">
              <a:buNone/>
              <a:defRPr sz="900"/>
            </a:lvl8pPr>
            <a:lvl9pPr marL="365759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8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8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399" indent="0">
              <a:buNone/>
              <a:defRPr sz="1000"/>
            </a:lvl3pPr>
            <a:lvl4pPr marL="1371598" indent="0">
              <a:buNone/>
              <a:defRPr sz="900"/>
            </a:lvl4pPr>
            <a:lvl5pPr marL="1828798" indent="0">
              <a:buNone/>
              <a:defRPr sz="900"/>
            </a:lvl5pPr>
            <a:lvl6pPr marL="2285998" indent="0">
              <a:buNone/>
              <a:defRPr sz="900"/>
            </a:lvl6pPr>
            <a:lvl7pPr marL="2743197" indent="0">
              <a:buNone/>
              <a:defRPr sz="900"/>
            </a:lvl7pPr>
            <a:lvl8pPr marL="3200397" indent="0">
              <a:buNone/>
              <a:defRPr sz="900"/>
            </a:lvl8pPr>
            <a:lvl9pPr marL="365759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8" y="4404596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8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3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5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399" indent="0">
              <a:buNone/>
              <a:defRPr sz="1000"/>
            </a:lvl3pPr>
            <a:lvl4pPr marL="1371598" indent="0">
              <a:buNone/>
              <a:defRPr sz="900"/>
            </a:lvl4pPr>
            <a:lvl5pPr marL="1828798" indent="0">
              <a:buNone/>
              <a:defRPr sz="900"/>
            </a:lvl5pPr>
            <a:lvl6pPr marL="2285998" indent="0">
              <a:buNone/>
              <a:defRPr sz="900"/>
            </a:lvl6pPr>
            <a:lvl7pPr marL="2743197" indent="0">
              <a:buNone/>
              <a:defRPr sz="900"/>
            </a:lvl7pPr>
            <a:lvl8pPr marL="3200397" indent="0">
              <a:buNone/>
              <a:defRPr sz="900"/>
            </a:lvl8pPr>
            <a:lvl9pPr marL="365759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00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61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1" y="609600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1" y="609600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3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9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7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3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1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91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20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8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1" y="3073398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8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8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8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5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38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1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9" indent="0">
              <a:buNone/>
              <a:defRPr sz="1200"/>
            </a:lvl3pPr>
            <a:lvl4pPr marL="1371598" indent="0">
              <a:buNone/>
              <a:defRPr sz="1000"/>
            </a:lvl4pPr>
            <a:lvl5pPr marL="1828798" indent="0">
              <a:buNone/>
              <a:defRPr sz="1000"/>
            </a:lvl5pPr>
            <a:lvl6pPr marL="2285998" indent="0">
              <a:buNone/>
              <a:defRPr sz="1000"/>
            </a:lvl6pPr>
            <a:lvl7pPr marL="2743197" indent="0">
              <a:buNone/>
              <a:defRPr sz="1000"/>
            </a:lvl7pPr>
            <a:lvl8pPr marL="3200397" indent="0">
              <a:buNone/>
              <a:defRPr sz="1000"/>
            </a:lvl8pPr>
            <a:lvl9pPr marL="365759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0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2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399" indent="0">
              <a:buNone/>
              <a:defRPr sz="2400"/>
            </a:lvl3pPr>
            <a:lvl4pPr marL="1371598" indent="0">
              <a:buNone/>
              <a:defRPr sz="2000"/>
            </a:lvl4pPr>
            <a:lvl5pPr marL="1828798" indent="0">
              <a:buNone/>
              <a:defRPr sz="2000"/>
            </a:lvl5pPr>
            <a:lvl6pPr marL="2285998" indent="0">
              <a:buNone/>
              <a:defRPr sz="2000"/>
            </a:lvl6pPr>
            <a:lvl7pPr marL="2743197" indent="0">
              <a:buNone/>
              <a:defRPr sz="2000"/>
            </a:lvl7pPr>
            <a:lvl8pPr marL="3200397" indent="0">
              <a:buNone/>
              <a:defRPr sz="2000"/>
            </a:lvl8pPr>
            <a:lvl9pPr marL="3657596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9" indent="0">
              <a:buNone/>
              <a:defRPr sz="1200"/>
            </a:lvl3pPr>
            <a:lvl4pPr marL="1371598" indent="0">
              <a:buNone/>
              <a:defRPr sz="1000"/>
            </a:lvl4pPr>
            <a:lvl5pPr marL="1828798" indent="0">
              <a:buNone/>
              <a:defRPr sz="1000"/>
            </a:lvl5pPr>
            <a:lvl6pPr marL="2285998" indent="0">
              <a:buNone/>
              <a:defRPr sz="1000"/>
            </a:lvl6pPr>
            <a:lvl7pPr marL="2743197" indent="0">
              <a:buNone/>
              <a:defRPr sz="1000"/>
            </a:lvl7pPr>
            <a:lvl8pPr marL="3200397" indent="0">
              <a:buNone/>
              <a:defRPr sz="1000"/>
            </a:lvl8pPr>
            <a:lvl9pPr marL="365759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6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1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9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7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3F27D-DA8C-4DB5-8A62-3A26AC04FA2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2" y="5883275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755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txStyles>
    <p:titleStyle>
      <a:lvl1pPr algn="l" defTabSz="914399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9" indent="-228599" algn="l" defTabSz="914399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9" indent="-228599" algn="l" defTabSz="914399" rtl="0" eaLnBrk="1" latinLnBrk="0" hangingPunct="1">
        <a:lnSpc>
          <a:spcPct val="120000"/>
        </a:lnSpc>
        <a:spcBef>
          <a:spcPts val="501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9" indent="-228599" algn="l" defTabSz="914399" rtl="0" eaLnBrk="1" latinLnBrk="0" hangingPunct="1">
        <a:lnSpc>
          <a:spcPct val="120000"/>
        </a:lnSpc>
        <a:spcBef>
          <a:spcPts val="501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9" indent="-228599" algn="l" defTabSz="914399" rtl="0" eaLnBrk="1" latinLnBrk="0" hangingPunct="1">
        <a:lnSpc>
          <a:spcPct val="120000"/>
        </a:lnSpc>
        <a:spcBef>
          <a:spcPts val="501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8" indent="-228599" algn="l" defTabSz="914399" rtl="0" eaLnBrk="1" latinLnBrk="0" hangingPunct="1">
        <a:lnSpc>
          <a:spcPct val="120000"/>
        </a:lnSpc>
        <a:spcBef>
          <a:spcPts val="501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7" indent="-228599" algn="l" defTabSz="914399" rtl="0" eaLnBrk="1" latinLnBrk="0" hangingPunct="1">
        <a:lnSpc>
          <a:spcPct val="120000"/>
        </a:lnSpc>
        <a:spcBef>
          <a:spcPts val="501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7" indent="-228599" algn="l" defTabSz="914399" rtl="0" eaLnBrk="1" latinLnBrk="0" hangingPunct="1">
        <a:lnSpc>
          <a:spcPct val="120000"/>
        </a:lnSpc>
        <a:spcBef>
          <a:spcPts val="501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7" indent="-228599" algn="l" defTabSz="914399" rtl="0" eaLnBrk="1" latinLnBrk="0" hangingPunct="1">
        <a:lnSpc>
          <a:spcPct val="120000"/>
        </a:lnSpc>
        <a:spcBef>
          <a:spcPts val="501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6" indent="-228599" algn="l" defTabSz="914399" rtl="0" eaLnBrk="1" latinLnBrk="0" hangingPunct="1">
        <a:lnSpc>
          <a:spcPct val="120000"/>
        </a:lnSpc>
        <a:spcBef>
          <a:spcPts val="501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eb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B654BA-32FB-4D90-B525-4DE890DD7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9" y="126331"/>
            <a:ext cx="11411286" cy="673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37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49FF4EB-751F-41F0-8686-51252ADFB277}"/>
              </a:ext>
            </a:extLst>
          </p:cNvPr>
          <p:cNvCxnSpPr>
            <a:cxnSpLocks/>
            <a:stCxn id="25" idx="2"/>
          </p:cNvCxnSpPr>
          <p:nvPr/>
        </p:nvCxnSpPr>
        <p:spPr>
          <a:xfrm flipV="1">
            <a:off x="7622581" y="3487628"/>
            <a:ext cx="3021006" cy="1233988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44270A3A-7275-4F11-B6E1-DF6E7EA8CF35}"/>
              </a:ext>
            </a:extLst>
          </p:cNvPr>
          <p:cNvSpPr txBox="1"/>
          <p:nvPr/>
        </p:nvSpPr>
        <p:spPr>
          <a:xfrm>
            <a:off x="5260786" y="64694"/>
            <a:ext cx="3466933" cy="646331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পাঠ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উপস্থাপন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4C39B5D7-92E7-4507-84BF-BB992075D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718" y="38198"/>
            <a:ext cx="3380704" cy="19016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4B0F8E-473F-44FC-831C-9419425366C0}"/>
              </a:ext>
            </a:extLst>
          </p:cNvPr>
          <p:cNvSpPr txBox="1"/>
          <p:nvPr/>
        </p:nvSpPr>
        <p:spPr>
          <a:xfrm>
            <a:off x="765715" y="810611"/>
            <a:ext cx="7401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কবুতরের</a:t>
            </a:r>
            <a:r>
              <a:rPr lang="en-US" sz="2800" dirty="0"/>
              <a:t> </a:t>
            </a:r>
            <a:r>
              <a:rPr lang="en-US" sz="2800" dirty="0" err="1"/>
              <a:t>ছবির</a:t>
            </a:r>
            <a:r>
              <a:rPr lang="en-US" sz="2800" dirty="0"/>
              <a:t> </a:t>
            </a:r>
            <a:r>
              <a:rPr lang="en-US" sz="2800" dirty="0" err="1"/>
              <a:t>সাথে</a:t>
            </a:r>
            <a:r>
              <a:rPr lang="en-US" sz="2800" dirty="0"/>
              <a:t> </a:t>
            </a:r>
            <a:r>
              <a:rPr lang="en-US" sz="2800" dirty="0" err="1"/>
              <a:t>সঠিক</a:t>
            </a:r>
            <a:r>
              <a:rPr lang="en-US" sz="2800" dirty="0"/>
              <a:t> </a:t>
            </a:r>
            <a:r>
              <a:rPr lang="en-US" sz="2800" dirty="0" err="1"/>
              <a:t>সংখ্যা</a:t>
            </a:r>
            <a:r>
              <a:rPr lang="en-US" sz="2800" dirty="0"/>
              <a:t> </a:t>
            </a:r>
            <a:r>
              <a:rPr lang="en-US" sz="2800" dirty="0" err="1"/>
              <a:t>এবং</a:t>
            </a:r>
            <a:r>
              <a:rPr lang="en-US" sz="2800" dirty="0"/>
              <a:t> </a:t>
            </a:r>
            <a:r>
              <a:rPr lang="en-US" sz="2800" dirty="0" err="1"/>
              <a:t>ফোটার</a:t>
            </a:r>
            <a:r>
              <a:rPr lang="en-US" sz="2800" dirty="0"/>
              <a:t> </a:t>
            </a:r>
            <a:r>
              <a:rPr lang="en-US" sz="2800" dirty="0" err="1"/>
              <a:t>সাথে</a:t>
            </a:r>
            <a:r>
              <a:rPr lang="en-US" sz="2800" dirty="0"/>
              <a:t> </a:t>
            </a:r>
            <a:r>
              <a:rPr lang="en-US" sz="2800" dirty="0" err="1"/>
              <a:t>সঠিক</a:t>
            </a:r>
            <a:r>
              <a:rPr lang="en-US" sz="2800" dirty="0"/>
              <a:t> </a:t>
            </a:r>
            <a:r>
              <a:rPr lang="en-US" sz="2800" dirty="0" err="1"/>
              <a:t>সংখ্যা</a:t>
            </a:r>
            <a:r>
              <a:rPr lang="en-US" sz="2800" dirty="0"/>
              <a:t> </a:t>
            </a:r>
            <a:r>
              <a:rPr lang="en-US" sz="2800" dirty="0" err="1"/>
              <a:t>টান</a:t>
            </a:r>
            <a:r>
              <a:rPr lang="en-US" sz="2800" dirty="0"/>
              <a:t> </a:t>
            </a:r>
            <a:r>
              <a:rPr lang="en-US" sz="2800" dirty="0" err="1"/>
              <a:t>দিয়ে</a:t>
            </a:r>
            <a:r>
              <a:rPr lang="en-US" sz="2800" dirty="0"/>
              <a:t> </a:t>
            </a:r>
            <a:r>
              <a:rPr lang="en-US" sz="2800" dirty="0" err="1"/>
              <a:t>মিলাই</a:t>
            </a:r>
            <a:r>
              <a:rPr lang="en-US" sz="2800" dirty="0"/>
              <a:t>-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704B58F-01E1-4D70-9DD5-29AB173C32B5}"/>
              </a:ext>
            </a:extLst>
          </p:cNvPr>
          <p:cNvCxnSpPr>
            <a:cxnSpLocks/>
          </p:cNvCxnSpPr>
          <p:nvPr/>
        </p:nvCxnSpPr>
        <p:spPr>
          <a:xfrm>
            <a:off x="4623126" y="3728891"/>
            <a:ext cx="1906230" cy="1003826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78D3315-A965-456A-8609-AF2C7F06E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868" y="3082905"/>
            <a:ext cx="1492855" cy="8213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CE329E-CC1B-49AD-8C82-0274D0C91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47" y="3018306"/>
            <a:ext cx="1443720" cy="8759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50E427-A5C3-4F08-A492-6BCAF8CCA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714" y="2185303"/>
            <a:ext cx="1492855" cy="8759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941C55-0406-4BA3-9BC2-51A35BAF8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82" y="4733634"/>
            <a:ext cx="1841654" cy="10378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B5164CB-1565-4B19-A8CB-B8CAFC312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300" y="2175293"/>
            <a:ext cx="1492855" cy="8920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924B3A-FC87-4B83-B316-CBE0B796A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59" y="3904294"/>
            <a:ext cx="1458567" cy="853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D049BB-D590-4DBA-A55E-88554A9AB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55" y="3894283"/>
            <a:ext cx="1461703" cy="88600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4B174CD-0011-4AC6-AA2B-0EEA45181F44}"/>
              </a:ext>
            </a:extLst>
          </p:cNvPr>
          <p:cNvSpPr/>
          <p:nvPr/>
        </p:nvSpPr>
        <p:spPr>
          <a:xfrm rot="10800000">
            <a:off x="1134100" y="1926510"/>
            <a:ext cx="3332572" cy="3955566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A7CF71C-4244-4F74-98BC-03EF241417E4}"/>
              </a:ext>
            </a:extLst>
          </p:cNvPr>
          <p:cNvSpPr/>
          <p:nvPr/>
        </p:nvSpPr>
        <p:spPr>
          <a:xfrm rot="10800000">
            <a:off x="4483187" y="3563501"/>
            <a:ext cx="279881" cy="33078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D2ED198-82CF-4B9A-AF58-16E2B1DB451C}"/>
              </a:ext>
            </a:extLst>
          </p:cNvPr>
          <p:cNvGrpSpPr/>
          <p:nvPr/>
        </p:nvGrpSpPr>
        <p:grpSpPr>
          <a:xfrm>
            <a:off x="6407187" y="2268324"/>
            <a:ext cx="1491080" cy="769441"/>
            <a:chOff x="7138383" y="2769411"/>
            <a:chExt cx="1491080" cy="76944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7F30223-2C96-436D-802B-77A08EB5643F}"/>
                </a:ext>
              </a:extLst>
            </p:cNvPr>
            <p:cNvGrpSpPr/>
            <p:nvPr/>
          </p:nvGrpSpPr>
          <p:grpSpPr>
            <a:xfrm>
              <a:off x="7455511" y="2769411"/>
              <a:ext cx="1173952" cy="769441"/>
              <a:chOff x="1128218" y="2403964"/>
              <a:chExt cx="1173952" cy="769441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155A65-0254-42A7-A034-20AB48A8E80A}"/>
                  </a:ext>
                </a:extLst>
              </p:cNvPr>
              <p:cNvSpPr txBox="1"/>
              <p:nvPr/>
            </p:nvSpPr>
            <p:spPr>
              <a:xfrm>
                <a:off x="1128218" y="2403964"/>
                <a:ext cx="887105" cy="769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৬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FA3CBC9-E79F-40F0-A129-3D8532E6F689}"/>
                  </a:ext>
                </a:extLst>
              </p:cNvPr>
              <p:cNvSpPr/>
              <p:nvPr/>
            </p:nvSpPr>
            <p:spPr>
              <a:xfrm>
                <a:off x="2026484" y="2643061"/>
                <a:ext cx="275686" cy="282128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DDADD50-A176-4041-973F-A4AE5E4F1911}"/>
                </a:ext>
              </a:extLst>
            </p:cNvPr>
            <p:cNvSpPr/>
            <p:nvPr/>
          </p:nvSpPr>
          <p:spPr>
            <a:xfrm>
              <a:off x="7138383" y="3008508"/>
              <a:ext cx="275686" cy="28212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D73CA68-FD93-48BC-B2C9-38950D467B1B}"/>
              </a:ext>
            </a:extLst>
          </p:cNvPr>
          <p:cNvGrpSpPr/>
          <p:nvPr/>
        </p:nvGrpSpPr>
        <p:grpSpPr>
          <a:xfrm>
            <a:off x="6418810" y="3299013"/>
            <a:ext cx="1498114" cy="769441"/>
            <a:chOff x="4936973" y="3398482"/>
            <a:chExt cx="1498114" cy="76944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4FCA44C-D9E5-4328-AF0D-E46B9AAEEBA5}"/>
                </a:ext>
              </a:extLst>
            </p:cNvPr>
            <p:cNvGrpSpPr/>
            <p:nvPr/>
          </p:nvGrpSpPr>
          <p:grpSpPr>
            <a:xfrm>
              <a:off x="5245316" y="3398482"/>
              <a:ext cx="1189771" cy="769441"/>
              <a:chOff x="1128218" y="3394568"/>
              <a:chExt cx="1189771" cy="769441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328B3D-CB59-46A7-98DC-764EE8AADA20}"/>
                  </a:ext>
                </a:extLst>
              </p:cNvPr>
              <p:cNvSpPr txBox="1"/>
              <p:nvPr/>
            </p:nvSpPr>
            <p:spPr>
              <a:xfrm>
                <a:off x="1128218" y="3394568"/>
                <a:ext cx="887105" cy="769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৮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669CC36-90C0-4C7F-BF1A-0EB0C381E704}"/>
                  </a:ext>
                </a:extLst>
              </p:cNvPr>
              <p:cNvSpPr/>
              <p:nvPr/>
            </p:nvSpPr>
            <p:spPr>
              <a:xfrm>
                <a:off x="2042303" y="3612154"/>
                <a:ext cx="275686" cy="282128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0B9F4F6-3F5C-4F8C-AC44-47E4FCC8772F}"/>
                </a:ext>
              </a:extLst>
            </p:cNvPr>
            <p:cNvSpPr/>
            <p:nvPr/>
          </p:nvSpPr>
          <p:spPr>
            <a:xfrm>
              <a:off x="4936973" y="3657577"/>
              <a:ext cx="275686" cy="28212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8D099E7-D3C2-44E1-B7C1-7326DFF352C8}"/>
              </a:ext>
            </a:extLst>
          </p:cNvPr>
          <p:cNvGrpSpPr/>
          <p:nvPr/>
        </p:nvGrpSpPr>
        <p:grpSpPr>
          <a:xfrm>
            <a:off x="6392251" y="4329199"/>
            <a:ext cx="1506016" cy="769441"/>
            <a:chOff x="4921873" y="4373242"/>
            <a:chExt cx="1506016" cy="76944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DAD4725-8515-436D-9BA0-FB207CA26046}"/>
                </a:ext>
              </a:extLst>
            </p:cNvPr>
            <p:cNvGrpSpPr/>
            <p:nvPr/>
          </p:nvGrpSpPr>
          <p:grpSpPr>
            <a:xfrm>
              <a:off x="5256907" y="4373242"/>
              <a:ext cx="1170982" cy="769441"/>
              <a:chOff x="1128218" y="4384344"/>
              <a:chExt cx="1170982" cy="769441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D88D34-E1A0-427D-9CE5-EC6941ED86FB}"/>
                  </a:ext>
                </a:extLst>
              </p:cNvPr>
              <p:cNvSpPr txBox="1"/>
              <p:nvPr/>
            </p:nvSpPr>
            <p:spPr>
              <a:xfrm>
                <a:off x="1128218" y="4384344"/>
                <a:ext cx="887105" cy="769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৭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2FC497E-E983-4267-89F1-2D5B104D15F1}"/>
                  </a:ext>
                </a:extLst>
              </p:cNvPr>
              <p:cNvSpPr/>
              <p:nvPr/>
            </p:nvSpPr>
            <p:spPr>
              <a:xfrm>
                <a:off x="2023514" y="4635697"/>
                <a:ext cx="275686" cy="282128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876F901-76B8-41E1-B72E-33A43AD75407}"/>
                </a:ext>
              </a:extLst>
            </p:cNvPr>
            <p:cNvSpPr/>
            <p:nvPr/>
          </p:nvSpPr>
          <p:spPr>
            <a:xfrm>
              <a:off x="4921873" y="4635697"/>
              <a:ext cx="275686" cy="28212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A26C3859-3E11-4B87-83FE-7CD59531F6D7}"/>
              </a:ext>
            </a:extLst>
          </p:cNvPr>
          <p:cNvSpPr/>
          <p:nvPr/>
        </p:nvSpPr>
        <p:spPr>
          <a:xfrm>
            <a:off x="10768091" y="2292830"/>
            <a:ext cx="395785" cy="439837"/>
          </a:xfrm>
          <a:prstGeom prst="flowChartConnector">
            <a:avLst/>
          </a:prstGeom>
          <a:solidFill>
            <a:srgbClr val="FFC0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5679F56A-DA5C-441E-A5AF-15B1F486E85F}"/>
              </a:ext>
            </a:extLst>
          </p:cNvPr>
          <p:cNvSpPr/>
          <p:nvPr/>
        </p:nvSpPr>
        <p:spPr>
          <a:xfrm>
            <a:off x="10768091" y="2761330"/>
            <a:ext cx="395785" cy="439837"/>
          </a:xfrm>
          <a:prstGeom prst="flowChartConnector">
            <a:avLst/>
          </a:prstGeom>
          <a:solidFill>
            <a:srgbClr val="FFC0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34AE79A6-1526-4259-BCF8-319CCA27A044}"/>
              </a:ext>
            </a:extLst>
          </p:cNvPr>
          <p:cNvSpPr/>
          <p:nvPr/>
        </p:nvSpPr>
        <p:spPr>
          <a:xfrm>
            <a:off x="10770363" y="3241277"/>
            <a:ext cx="395785" cy="439837"/>
          </a:xfrm>
          <a:prstGeom prst="flowChartConnector">
            <a:avLst/>
          </a:prstGeom>
          <a:solidFill>
            <a:srgbClr val="FFC0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3679B48A-550B-41E7-AC22-12D69DE2A893}"/>
              </a:ext>
            </a:extLst>
          </p:cNvPr>
          <p:cNvSpPr/>
          <p:nvPr/>
        </p:nvSpPr>
        <p:spPr>
          <a:xfrm>
            <a:off x="10781739" y="3692055"/>
            <a:ext cx="395785" cy="439837"/>
          </a:xfrm>
          <a:prstGeom prst="flowChartConnector">
            <a:avLst/>
          </a:prstGeom>
          <a:solidFill>
            <a:srgbClr val="FFC0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FEFDF174-48C2-4219-8195-A9BACA10F8E2}"/>
              </a:ext>
            </a:extLst>
          </p:cNvPr>
          <p:cNvSpPr/>
          <p:nvPr/>
        </p:nvSpPr>
        <p:spPr>
          <a:xfrm>
            <a:off x="10795387" y="4143669"/>
            <a:ext cx="395785" cy="439837"/>
          </a:xfrm>
          <a:prstGeom prst="flowChartConnector">
            <a:avLst/>
          </a:prstGeom>
          <a:solidFill>
            <a:srgbClr val="FFC0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7437887B-F2B3-4331-8D19-BED4F31B5AE4}"/>
              </a:ext>
            </a:extLst>
          </p:cNvPr>
          <p:cNvSpPr/>
          <p:nvPr/>
        </p:nvSpPr>
        <p:spPr>
          <a:xfrm>
            <a:off x="11248040" y="4064049"/>
            <a:ext cx="395785" cy="439837"/>
          </a:xfrm>
          <a:prstGeom prst="flowChartConnector">
            <a:avLst/>
          </a:prstGeom>
          <a:solidFill>
            <a:srgbClr val="FFC0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C59E6A11-71CE-4C10-B570-7B0141096266}"/>
              </a:ext>
            </a:extLst>
          </p:cNvPr>
          <p:cNvSpPr/>
          <p:nvPr/>
        </p:nvSpPr>
        <p:spPr>
          <a:xfrm>
            <a:off x="11248039" y="3571626"/>
            <a:ext cx="395785" cy="439837"/>
          </a:xfrm>
          <a:prstGeom prst="flowChartConnector">
            <a:avLst/>
          </a:prstGeom>
          <a:solidFill>
            <a:srgbClr val="FFC0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A118245-EF47-449D-BB75-881F37B944A2}"/>
              </a:ext>
            </a:extLst>
          </p:cNvPr>
          <p:cNvGrpSpPr/>
          <p:nvPr/>
        </p:nvGrpSpPr>
        <p:grpSpPr>
          <a:xfrm>
            <a:off x="10330554" y="2089281"/>
            <a:ext cx="1447464" cy="2643437"/>
            <a:chOff x="10330554" y="2089280"/>
            <a:chExt cx="1447464" cy="2643437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9AA0234-14BF-44E3-B6F9-83D292D58449}"/>
                </a:ext>
              </a:extLst>
            </p:cNvPr>
            <p:cNvSpPr/>
            <p:nvPr/>
          </p:nvSpPr>
          <p:spPr>
            <a:xfrm>
              <a:off x="10330554" y="3299011"/>
              <a:ext cx="313033" cy="382101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FBB7C56-B0F7-4AAB-9FA0-0C58A91CB315}"/>
                </a:ext>
              </a:extLst>
            </p:cNvPr>
            <p:cNvSpPr/>
            <p:nvPr/>
          </p:nvSpPr>
          <p:spPr>
            <a:xfrm>
              <a:off x="10633220" y="2089280"/>
              <a:ext cx="1144798" cy="264343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3403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5" grpId="0"/>
      <p:bldP spid="22" grpId="0" animBg="1"/>
      <p:bldP spid="2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A9B959CF-5F63-409D-8427-1B1DFECB62C9}"/>
              </a:ext>
            </a:extLst>
          </p:cNvPr>
          <p:cNvCxnSpPr>
            <a:cxnSpLocks/>
            <a:endCxn id="122" idx="5"/>
          </p:cNvCxnSpPr>
          <p:nvPr/>
        </p:nvCxnSpPr>
        <p:spPr>
          <a:xfrm>
            <a:off x="7777482" y="2376130"/>
            <a:ext cx="2729370" cy="750909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1B1D9E17-5864-4203-B807-D5348A554C11}"/>
              </a:ext>
            </a:extLst>
          </p:cNvPr>
          <p:cNvCxnSpPr>
            <a:cxnSpLocks/>
            <a:endCxn id="100" idx="6"/>
          </p:cNvCxnSpPr>
          <p:nvPr/>
        </p:nvCxnSpPr>
        <p:spPr>
          <a:xfrm flipV="1">
            <a:off x="4470682" y="2405611"/>
            <a:ext cx="2274811" cy="849096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3" name="Picture 82">
            <a:extLst>
              <a:ext uri="{FF2B5EF4-FFF2-40B4-BE49-F238E27FC236}">
                <a16:creationId xmlns:a16="http://schemas.microsoft.com/office/drawing/2014/main" id="{9102F41E-5D90-42A2-AD04-304DB6420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83" y="3986258"/>
            <a:ext cx="1585018" cy="119836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7B554FF3-7945-49CC-87F8-B6CD3DF36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71" y="2878051"/>
            <a:ext cx="1575131" cy="1108208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F3812B2F-3948-48AA-A9C7-3AD70DFA7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83" y="1665022"/>
            <a:ext cx="1585018" cy="1215506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FF991841-CD6F-40D6-96D0-4FEA4B096B31}"/>
              </a:ext>
            </a:extLst>
          </p:cNvPr>
          <p:cNvGrpSpPr/>
          <p:nvPr/>
        </p:nvGrpSpPr>
        <p:grpSpPr>
          <a:xfrm>
            <a:off x="6472775" y="2991700"/>
            <a:ext cx="1470904" cy="769441"/>
            <a:chOff x="6489238" y="3921608"/>
            <a:chExt cx="1470904" cy="769441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DEB78966-CB33-43B8-86CF-D0473BFDAE6C}"/>
                </a:ext>
              </a:extLst>
            </p:cNvPr>
            <p:cNvGrpSpPr/>
            <p:nvPr/>
          </p:nvGrpSpPr>
          <p:grpSpPr>
            <a:xfrm>
              <a:off x="6789160" y="3921608"/>
              <a:ext cx="1170982" cy="769441"/>
              <a:chOff x="1128218" y="4384344"/>
              <a:chExt cx="1170982" cy="769441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03C9ED7-7433-4671-81E6-ACA5A180024F}"/>
                  </a:ext>
                </a:extLst>
              </p:cNvPr>
              <p:cNvSpPr txBox="1"/>
              <p:nvPr/>
            </p:nvSpPr>
            <p:spPr>
              <a:xfrm>
                <a:off x="1128218" y="4384344"/>
                <a:ext cx="887105" cy="769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৫</a:t>
                </a: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A4BEDDBD-2042-42FF-B8B6-B3C91BC5C474}"/>
                  </a:ext>
                </a:extLst>
              </p:cNvPr>
              <p:cNvSpPr/>
              <p:nvPr/>
            </p:nvSpPr>
            <p:spPr>
              <a:xfrm>
                <a:off x="2023514" y="4635697"/>
                <a:ext cx="275686" cy="282128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427C1044-5060-42AF-89B5-FC5A45509414}"/>
                </a:ext>
              </a:extLst>
            </p:cNvPr>
            <p:cNvSpPr/>
            <p:nvPr/>
          </p:nvSpPr>
          <p:spPr>
            <a:xfrm>
              <a:off x="6489238" y="4190393"/>
              <a:ext cx="275686" cy="28212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FB4D76D-CEBB-4E42-8228-FD505F8336CE}"/>
              </a:ext>
            </a:extLst>
          </p:cNvPr>
          <p:cNvGrpSpPr/>
          <p:nvPr/>
        </p:nvGrpSpPr>
        <p:grpSpPr>
          <a:xfrm>
            <a:off x="6469805" y="2002296"/>
            <a:ext cx="1473874" cy="769441"/>
            <a:chOff x="6489238" y="2015261"/>
            <a:chExt cx="1473874" cy="769441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05F7F7F2-D15C-4523-99CF-9D29BF0FF96C}"/>
                </a:ext>
              </a:extLst>
            </p:cNvPr>
            <p:cNvGrpSpPr/>
            <p:nvPr/>
          </p:nvGrpSpPr>
          <p:grpSpPr>
            <a:xfrm>
              <a:off x="6789160" y="2015261"/>
              <a:ext cx="1173952" cy="769441"/>
              <a:chOff x="1128218" y="2403964"/>
              <a:chExt cx="1173952" cy="769441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3BE75B1-0520-4B8F-A007-DF8DD834BF6E}"/>
                  </a:ext>
                </a:extLst>
              </p:cNvPr>
              <p:cNvSpPr txBox="1"/>
              <p:nvPr/>
            </p:nvSpPr>
            <p:spPr>
              <a:xfrm>
                <a:off x="1128218" y="2403964"/>
                <a:ext cx="887105" cy="769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৬</a:t>
                </a: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BA51B329-ABF3-4DB4-B0ED-89BC206E2FB8}"/>
                  </a:ext>
                </a:extLst>
              </p:cNvPr>
              <p:cNvSpPr/>
              <p:nvPr/>
            </p:nvSpPr>
            <p:spPr>
              <a:xfrm>
                <a:off x="2026484" y="2643061"/>
                <a:ext cx="275686" cy="282128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29BC7F0-7D2D-4EB0-AC15-136EF6C2E185}"/>
                </a:ext>
              </a:extLst>
            </p:cNvPr>
            <p:cNvSpPr/>
            <p:nvPr/>
          </p:nvSpPr>
          <p:spPr>
            <a:xfrm>
              <a:off x="6489238" y="2277513"/>
              <a:ext cx="275686" cy="28212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" name="Picture 102">
            <a:extLst>
              <a:ext uri="{FF2B5EF4-FFF2-40B4-BE49-F238E27FC236}">
                <a16:creationId xmlns:a16="http://schemas.microsoft.com/office/drawing/2014/main" id="{0A2CA3A9-089E-4414-AFF7-DD68F8ED6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25" y="1653024"/>
            <a:ext cx="1560244" cy="1225027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6F587DD9-4AB1-4C27-ABC3-F59CE9DB6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592" y="2863517"/>
            <a:ext cx="1560244" cy="938877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F8127DE9-7852-49BE-9A1C-9C1E5754F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70" y="3797954"/>
            <a:ext cx="1556866" cy="1386665"/>
          </a:xfrm>
          <a:prstGeom prst="rect">
            <a:avLst/>
          </a:prstGeom>
        </p:spPr>
      </p:pic>
      <p:sp>
        <p:nvSpPr>
          <p:cNvPr id="106" name="Flowchart: Connector 105">
            <a:extLst>
              <a:ext uri="{FF2B5EF4-FFF2-40B4-BE49-F238E27FC236}">
                <a16:creationId xmlns:a16="http://schemas.microsoft.com/office/drawing/2014/main" id="{D2DC2981-0215-4317-918B-A7B68F72748F}"/>
              </a:ext>
            </a:extLst>
          </p:cNvPr>
          <p:cNvSpPr/>
          <p:nvPr/>
        </p:nvSpPr>
        <p:spPr>
          <a:xfrm>
            <a:off x="10768091" y="2006226"/>
            <a:ext cx="395785" cy="439837"/>
          </a:xfrm>
          <a:prstGeom prst="flowChartConnector">
            <a:avLst/>
          </a:prstGeom>
          <a:solidFill>
            <a:srgbClr val="FFC0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lowchart: Connector 106">
            <a:extLst>
              <a:ext uri="{FF2B5EF4-FFF2-40B4-BE49-F238E27FC236}">
                <a16:creationId xmlns:a16="http://schemas.microsoft.com/office/drawing/2014/main" id="{BA64F522-BA66-41F8-A7BA-344C5170DFBD}"/>
              </a:ext>
            </a:extLst>
          </p:cNvPr>
          <p:cNvSpPr/>
          <p:nvPr/>
        </p:nvSpPr>
        <p:spPr>
          <a:xfrm>
            <a:off x="10768091" y="2474726"/>
            <a:ext cx="395785" cy="439837"/>
          </a:xfrm>
          <a:prstGeom prst="flowChartConnector">
            <a:avLst/>
          </a:prstGeom>
          <a:solidFill>
            <a:srgbClr val="FFC0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lowchart: Connector 107">
            <a:extLst>
              <a:ext uri="{FF2B5EF4-FFF2-40B4-BE49-F238E27FC236}">
                <a16:creationId xmlns:a16="http://schemas.microsoft.com/office/drawing/2014/main" id="{49DE16C5-4C74-4A1C-BC3C-1B7A8ED453B1}"/>
              </a:ext>
            </a:extLst>
          </p:cNvPr>
          <p:cNvSpPr/>
          <p:nvPr/>
        </p:nvSpPr>
        <p:spPr>
          <a:xfrm>
            <a:off x="10770363" y="2954673"/>
            <a:ext cx="395785" cy="439837"/>
          </a:xfrm>
          <a:prstGeom prst="flowChartConnector">
            <a:avLst/>
          </a:prstGeom>
          <a:solidFill>
            <a:srgbClr val="FFC0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lowchart: Connector 108">
            <a:extLst>
              <a:ext uri="{FF2B5EF4-FFF2-40B4-BE49-F238E27FC236}">
                <a16:creationId xmlns:a16="http://schemas.microsoft.com/office/drawing/2014/main" id="{B894B184-8E29-4161-BD89-DAB54245271E}"/>
              </a:ext>
            </a:extLst>
          </p:cNvPr>
          <p:cNvSpPr/>
          <p:nvPr/>
        </p:nvSpPr>
        <p:spPr>
          <a:xfrm>
            <a:off x="10770365" y="3405052"/>
            <a:ext cx="395785" cy="439837"/>
          </a:xfrm>
          <a:prstGeom prst="flowChartConnector">
            <a:avLst/>
          </a:prstGeom>
          <a:solidFill>
            <a:srgbClr val="FFC0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lowchart: Connector 109">
            <a:extLst>
              <a:ext uri="{FF2B5EF4-FFF2-40B4-BE49-F238E27FC236}">
                <a16:creationId xmlns:a16="http://schemas.microsoft.com/office/drawing/2014/main" id="{9DAF8841-C590-4E5E-BB5E-4FD240E3A22D}"/>
              </a:ext>
            </a:extLst>
          </p:cNvPr>
          <p:cNvSpPr/>
          <p:nvPr/>
        </p:nvSpPr>
        <p:spPr>
          <a:xfrm>
            <a:off x="10784011" y="3855436"/>
            <a:ext cx="395785" cy="439837"/>
          </a:xfrm>
          <a:prstGeom prst="flowChartConnector">
            <a:avLst/>
          </a:prstGeom>
          <a:solidFill>
            <a:srgbClr val="FFC0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lowchart: Connector 110">
            <a:extLst>
              <a:ext uri="{FF2B5EF4-FFF2-40B4-BE49-F238E27FC236}">
                <a16:creationId xmlns:a16="http://schemas.microsoft.com/office/drawing/2014/main" id="{62024827-2A8F-4E0E-A24E-B9E43EF98C3A}"/>
              </a:ext>
            </a:extLst>
          </p:cNvPr>
          <p:cNvSpPr/>
          <p:nvPr/>
        </p:nvSpPr>
        <p:spPr>
          <a:xfrm>
            <a:off x="11248042" y="3834018"/>
            <a:ext cx="395785" cy="439837"/>
          </a:xfrm>
          <a:prstGeom prst="flowChartConnector">
            <a:avLst/>
          </a:prstGeom>
          <a:solidFill>
            <a:srgbClr val="FFC0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8A7EF84-C3A1-4DF3-BE7B-D70B8D636255}"/>
              </a:ext>
            </a:extLst>
          </p:cNvPr>
          <p:cNvGrpSpPr/>
          <p:nvPr/>
        </p:nvGrpSpPr>
        <p:grpSpPr>
          <a:xfrm>
            <a:off x="6460965" y="3981104"/>
            <a:ext cx="1504628" cy="769441"/>
            <a:chOff x="6474303" y="2930680"/>
            <a:chExt cx="1504628" cy="769441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0B7D20E8-E173-4B07-A677-464D60F9ED5E}"/>
                </a:ext>
              </a:extLst>
            </p:cNvPr>
            <p:cNvGrpSpPr/>
            <p:nvPr/>
          </p:nvGrpSpPr>
          <p:grpSpPr>
            <a:xfrm>
              <a:off x="6789160" y="2930680"/>
              <a:ext cx="1189771" cy="769441"/>
              <a:chOff x="1128218" y="3394568"/>
              <a:chExt cx="1189771" cy="769441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0F3C5506-4C92-4C2C-BA6C-59EC66F1C18C}"/>
                  </a:ext>
                </a:extLst>
              </p:cNvPr>
              <p:cNvSpPr txBox="1"/>
              <p:nvPr/>
            </p:nvSpPr>
            <p:spPr>
              <a:xfrm>
                <a:off x="1128218" y="3394568"/>
                <a:ext cx="887105" cy="769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৩</a:t>
                </a: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EF99F40D-BCB1-45F3-B9A1-AB8CF0222932}"/>
                  </a:ext>
                </a:extLst>
              </p:cNvPr>
              <p:cNvSpPr/>
              <p:nvPr/>
            </p:nvSpPr>
            <p:spPr>
              <a:xfrm>
                <a:off x="2042303" y="3612154"/>
                <a:ext cx="275686" cy="282128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0D0A8887-AC98-4896-BCD1-949C42CDE9D9}"/>
                </a:ext>
              </a:extLst>
            </p:cNvPr>
            <p:cNvSpPr/>
            <p:nvPr/>
          </p:nvSpPr>
          <p:spPr>
            <a:xfrm>
              <a:off x="6474303" y="3174336"/>
              <a:ext cx="275686" cy="28212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CFBC15A-CEDD-4C1F-B047-43379E96D95E}"/>
              </a:ext>
            </a:extLst>
          </p:cNvPr>
          <p:cNvSpPr/>
          <p:nvPr/>
        </p:nvSpPr>
        <p:spPr>
          <a:xfrm rot="10800000">
            <a:off x="955343" y="1460309"/>
            <a:ext cx="3420295" cy="3911103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BEBF0792-B2BF-4D50-9708-8AA0B87190A2}"/>
              </a:ext>
            </a:extLst>
          </p:cNvPr>
          <p:cNvSpPr/>
          <p:nvPr/>
        </p:nvSpPr>
        <p:spPr>
          <a:xfrm rot="10800000">
            <a:off x="4378256" y="3104860"/>
            <a:ext cx="275632" cy="33976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F387CEA2-FE4A-4577-ADC3-3DB5106B8ED8}"/>
              </a:ext>
            </a:extLst>
          </p:cNvPr>
          <p:cNvSpPr/>
          <p:nvPr/>
        </p:nvSpPr>
        <p:spPr>
          <a:xfrm>
            <a:off x="10271539" y="2906763"/>
            <a:ext cx="275686" cy="25806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5C6F16B-E841-4194-94BF-797166A584C5}"/>
              </a:ext>
            </a:extLst>
          </p:cNvPr>
          <p:cNvSpPr/>
          <p:nvPr/>
        </p:nvSpPr>
        <p:spPr>
          <a:xfrm>
            <a:off x="10575096" y="1842407"/>
            <a:ext cx="1202922" cy="26301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EBF737-C5DB-4C15-93EA-7BA496975A97}"/>
              </a:ext>
            </a:extLst>
          </p:cNvPr>
          <p:cNvSpPr txBox="1"/>
          <p:nvPr/>
        </p:nvSpPr>
        <p:spPr>
          <a:xfrm>
            <a:off x="1702635" y="321037"/>
            <a:ext cx="954540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বকের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ছবির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সাথে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সঠিক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সংখ্যা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এবং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ফোটার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সাথে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সঠিক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সংখ্যা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টান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দিয়ে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মিলাই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901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6700"/>
                            </p:stCondLst>
                            <p:childTnLst>
                              <p:par>
                                <p:cTn id="1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7700"/>
                            </p:stCondLst>
                            <p:childTnLst>
                              <p:par>
                                <p:cTn id="1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8700"/>
                            </p:stCondLst>
                            <p:childTnLst>
                              <p:par>
                                <p:cTn id="1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7" grpId="0" animBg="1"/>
      <p:bldP spid="118" grpId="0" animBg="1"/>
      <p:bldP spid="122" grpId="0" animBg="1"/>
      <p:bldP spid="123" grpId="0" animBg="1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5C4458C2-C5C0-4B72-9053-9BD8C003E803}"/>
              </a:ext>
            </a:extLst>
          </p:cNvPr>
          <p:cNvCxnSpPr>
            <a:cxnSpLocks/>
          </p:cNvCxnSpPr>
          <p:nvPr/>
        </p:nvCxnSpPr>
        <p:spPr>
          <a:xfrm>
            <a:off x="7338557" y="2026463"/>
            <a:ext cx="3332983" cy="1012165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9B0AC29-EE5A-4509-9FFF-960D33EC4141}"/>
              </a:ext>
            </a:extLst>
          </p:cNvPr>
          <p:cNvCxnSpPr>
            <a:cxnSpLocks/>
            <a:stCxn id="134" idx="2"/>
            <a:endCxn id="114" idx="6"/>
          </p:cNvCxnSpPr>
          <p:nvPr/>
        </p:nvCxnSpPr>
        <p:spPr>
          <a:xfrm flipV="1">
            <a:off x="3637613" y="2052026"/>
            <a:ext cx="2623992" cy="1042836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34F9078-E3BA-4A98-BDD4-B8F92A76C82D}"/>
              </a:ext>
            </a:extLst>
          </p:cNvPr>
          <p:cNvGrpSpPr/>
          <p:nvPr/>
        </p:nvGrpSpPr>
        <p:grpSpPr>
          <a:xfrm>
            <a:off x="10395853" y="1722728"/>
            <a:ext cx="1399017" cy="2733817"/>
            <a:chOff x="10395853" y="1722727"/>
            <a:chExt cx="1399017" cy="2733817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14198F63-3BC1-46E0-B6A3-DA5220457E99}"/>
                </a:ext>
              </a:extLst>
            </p:cNvPr>
            <p:cNvSpPr/>
            <p:nvPr/>
          </p:nvSpPr>
          <p:spPr>
            <a:xfrm rot="16200000">
              <a:off x="9866296" y="2527971"/>
              <a:ext cx="2733817" cy="112333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D536A4F9-434B-482B-A5FF-F1837D9B01DC}"/>
                </a:ext>
              </a:extLst>
            </p:cNvPr>
            <p:cNvSpPr/>
            <p:nvPr/>
          </p:nvSpPr>
          <p:spPr>
            <a:xfrm>
              <a:off x="10395853" y="2897564"/>
              <a:ext cx="275686" cy="28212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064C2AB-F8DC-44CB-BA64-C8FA7AF7A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59" y="1313634"/>
            <a:ext cx="1196099" cy="769442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B47C873-F165-4478-876B-05579C8D3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206" y="1313634"/>
            <a:ext cx="1196099" cy="769442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65596DCF-62CE-4A74-9BC9-ED78FF9B7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59" y="2064259"/>
            <a:ext cx="1196099" cy="769442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1CF0410E-E47F-4EDB-8DF8-51D9733D8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206" y="2064259"/>
            <a:ext cx="1196099" cy="769442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AD9635BB-72D5-4115-8D99-421F087AD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59" y="2792757"/>
            <a:ext cx="1196099" cy="769442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E4D64368-0C2E-433D-99CD-F318F7892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206" y="2792757"/>
            <a:ext cx="1196099" cy="769442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8E9BE998-1FEC-41F7-8548-80C42038A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59" y="3551831"/>
            <a:ext cx="1196099" cy="769442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08BA2736-A39D-418F-BCCF-54EAC0AAC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206" y="3551831"/>
            <a:ext cx="1196099" cy="769442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A1F065D1-DAB1-45A4-AC34-B5E6EBA8D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59" y="4315416"/>
            <a:ext cx="1196099" cy="769442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124E4236-744C-4BE0-AA5B-D340CC523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206" y="4315416"/>
            <a:ext cx="1196099" cy="76944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56D8C1-72D6-4A00-AAE9-C9BABCDBDA12}"/>
              </a:ext>
            </a:extLst>
          </p:cNvPr>
          <p:cNvSpPr/>
          <p:nvPr/>
        </p:nvSpPr>
        <p:spPr>
          <a:xfrm>
            <a:off x="6687404" y="90618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3456E5E-D071-4B67-BF46-AD0A5130B748}"/>
              </a:ext>
            </a:extLst>
          </p:cNvPr>
          <p:cNvGrpSpPr/>
          <p:nvPr/>
        </p:nvGrpSpPr>
        <p:grpSpPr>
          <a:xfrm>
            <a:off x="5967792" y="3959553"/>
            <a:ext cx="1467765" cy="769441"/>
            <a:chOff x="4192130" y="3561296"/>
            <a:chExt cx="1467765" cy="769441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0AB3633A-3FBA-4F53-B95C-FAC8F4292055}"/>
                </a:ext>
              </a:extLst>
            </p:cNvPr>
            <p:cNvGrpSpPr/>
            <p:nvPr/>
          </p:nvGrpSpPr>
          <p:grpSpPr>
            <a:xfrm>
              <a:off x="4488913" y="3561296"/>
              <a:ext cx="1170982" cy="769441"/>
              <a:chOff x="1128218" y="4384344"/>
              <a:chExt cx="1170982" cy="769441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2A2D36C-63EC-4848-9788-01DBE15D26EA}"/>
                  </a:ext>
                </a:extLst>
              </p:cNvPr>
              <p:cNvSpPr txBox="1"/>
              <p:nvPr/>
            </p:nvSpPr>
            <p:spPr>
              <a:xfrm>
                <a:off x="1128218" y="4384344"/>
                <a:ext cx="887105" cy="769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৫</a:t>
                </a: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F58BDA30-2642-4F6D-A6C3-41C42889D625}"/>
                  </a:ext>
                </a:extLst>
              </p:cNvPr>
              <p:cNvSpPr/>
              <p:nvPr/>
            </p:nvSpPr>
            <p:spPr>
              <a:xfrm>
                <a:off x="2023514" y="4635697"/>
                <a:ext cx="275686" cy="282128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C85EBB17-BC44-4D80-9062-6B75948B7E2D}"/>
                </a:ext>
              </a:extLst>
            </p:cNvPr>
            <p:cNvSpPr/>
            <p:nvPr/>
          </p:nvSpPr>
          <p:spPr>
            <a:xfrm>
              <a:off x="4192130" y="3759214"/>
              <a:ext cx="271759" cy="289343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CCAB59-E788-4E5A-94F4-6091CB4680ED}"/>
              </a:ext>
            </a:extLst>
          </p:cNvPr>
          <p:cNvGrpSpPr/>
          <p:nvPr/>
        </p:nvGrpSpPr>
        <p:grpSpPr>
          <a:xfrm>
            <a:off x="5989846" y="1667813"/>
            <a:ext cx="1486554" cy="769441"/>
            <a:chOff x="4192130" y="2560753"/>
            <a:chExt cx="1486554" cy="769441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BC8B1C7A-FFD2-4E65-8C1B-2CB7261A279A}"/>
                </a:ext>
              </a:extLst>
            </p:cNvPr>
            <p:cNvGrpSpPr/>
            <p:nvPr/>
          </p:nvGrpSpPr>
          <p:grpSpPr>
            <a:xfrm>
              <a:off x="4488913" y="2560753"/>
              <a:ext cx="1189771" cy="769441"/>
              <a:chOff x="1128218" y="3394568"/>
              <a:chExt cx="1189771" cy="769441"/>
            </a:xfrm>
          </p:grpSpPr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A36CBFF-F29D-4DAE-86F1-805971EA2195}"/>
                  </a:ext>
                </a:extLst>
              </p:cNvPr>
              <p:cNvSpPr txBox="1"/>
              <p:nvPr/>
            </p:nvSpPr>
            <p:spPr>
              <a:xfrm>
                <a:off x="1128218" y="3394568"/>
                <a:ext cx="887105" cy="769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১০</a:t>
                </a: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1182852E-A6F5-4969-99FF-D3075DE75E12}"/>
                  </a:ext>
                </a:extLst>
              </p:cNvPr>
              <p:cNvSpPr/>
              <p:nvPr/>
            </p:nvSpPr>
            <p:spPr>
              <a:xfrm>
                <a:off x="2042303" y="3612154"/>
                <a:ext cx="275686" cy="282128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A155E917-67A8-4F27-BDC3-3B3465AA8947}"/>
                </a:ext>
              </a:extLst>
            </p:cNvPr>
            <p:cNvSpPr/>
            <p:nvPr/>
          </p:nvSpPr>
          <p:spPr>
            <a:xfrm>
              <a:off x="4192130" y="2800294"/>
              <a:ext cx="271759" cy="289343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AA5BEA3-62E6-478B-8EBE-2270430D12DE}"/>
              </a:ext>
            </a:extLst>
          </p:cNvPr>
          <p:cNvGrpSpPr/>
          <p:nvPr/>
        </p:nvGrpSpPr>
        <p:grpSpPr>
          <a:xfrm>
            <a:off x="5989846" y="2858452"/>
            <a:ext cx="1445711" cy="769441"/>
            <a:chOff x="4217154" y="1642735"/>
            <a:chExt cx="1445711" cy="769441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BC59ACBE-1971-4C76-9EAC-6FC1F7788513}"/>
                </a:ext>
              </a:extLst>
            </p:cNvPr>
            <p:cNvGrpSpPr/>
            <p:nvPr/>
          </p:nvGrpSpPr>
          <p:grpSpPr>
            <a:xfrm>
              <a:off x="4488913" y="1642735"/>
              <a:ext cx="1173952" cy="769441"/>
              <a:chOff x="1128218" y="2403964"/>
              <a:chExt cx="1173952" cy="769441"/>
            </a:xfrm>
          </p:grpSpPr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12820FA8-F5D8-42F3-8CE5-C9FBDA025C24}"/>
                  </a:ext>
                </a:extLst>
              </p:cNvPr>
              <p:cNvSpPr txBox="1"/>
              <p:nvPr/>
            </p:nvSpPr>
            <p:spPr>
              <a:xfrm>
                <a:off x="1128218" y="2403964"/>
                <a:ext cx="887105" cy="769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৬</a:t>
                </a: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7BE1DC1C-2040-48CB-990D-D9FE89394082}"/>
                  </a:ext>
                </a:extLst>
              </p:cNvPr>
              <p:cNvSpPr/>
              <p:nvPr/>
            </p:nvSpPr>
            <p:spPr>
              <a:xfrm>
                <a:off x="2026484" y="2643061"/>
                <a:ext cx="275686" cy="282128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C11694F5-A222-4C5C-A404-011C0A3D0769}"/>
                </a:ext>
              </a:extLst>
            </p:cNvPr>
            <p:cNvSpPr/>
            <p:nvPr/>
          </p:nvSpPr>
          <p:spPr>
            <a:xfrm>
              <a:off x="4217154" y="1911055"/>
              <a:ext cx="271759" cy="289343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884E3CA6-05CE-460C-BF7F-BAC2DC67F105}"/>
              </a:ext>
            </a:extLst>
          </p:cNvPr>
          <p:cNvSpPr/>
          <p:nvPr/>
        </p:nvSpPr>
        <p:spPr>
          <a:xfrm>
            <a:off x="10768091" y="2006226"/>
            <a:ext cx="395785" cy="439837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lowchart: Connector 118">
            <a:extLst>
              <a:ext uri="{FF2B5EF4-FFF2-40B4-BE49-F238E27FC236}">
                <a16:creationId xmlns:a16="http://schemas.microsoft.com/office/drawing/2014/main" id="{4E978D19-F86B-482F-8F7D-655EF22673EC}"/>
              </a:ext>
            </a:extLst>
          </p:cNvPr>
          <p:cNvSpPr/>
          <p:nvPr/>
        </p:nvSpPr>
        <p:spPr>
          <a:xfrm>
            <a:off x="10768091" y="2474726"/>
            <a:ext cx="395785" cy="439837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lowchart: Connector 121">
            <a:extLst>
              <a:ext uri="{FF2B5EF4-FFF2-40B4-BE49-F238E27FC236}">
                <a16:creationId xmlns:a16="http://schemas.microsoft.com/office/drawing/2014/main" id="{0B752425-2466-4700-88AE-AE4A11858D70}"/>
              </a:ext>
            </a:extLst>
          </p:cNvPr>
          <p:cNvSpPr/>
          <p:nvPr/>
        </p:nvSpPr>
        <p:spPr>
          <a:xfrm>
            <a:off x="10770363" y="2954673"/>
            <a:ext cx="395785" cy="439837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lowchart: Connector 122">
            <a:extLst>
              <a:ext uri="{FF2B5EF4-FFF2-40B4-BE49-F238E27FC236}">
                <a16:creationId xmlns:a16="http://schemas.microsoft.com/office/drawing/2014/main" id="{32D5B143-53E9-49EE-AD7F-2331D36086C1}"/>
              </a:ext>
            </a:extLst>
          </p:cNvPr>
          <p:cNvSpPr/>
          <p:nvPr/>
        </p:nvSpPr>
        <p:spPr>
          <a:xfrm>
            <a:off x="10770365" y="3405052"/>
            <a:ext cx="395785" cy="439837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lowchart: Connector 123">
            <a:extLst>
              <a:ext uri="{FF2B5EF4-FFF2-40B4-BE49-F238E27FC236}">
                <a16:creationId xmlns:a16="http://schemas.microsoft.com/office/drawing/2014/main" id="{3A54F09E-622F-402F-8251-2FFEFD6B9613}"/>
              </a:ext>
            </a:extLst>
          </p:cNvPr>
          <p:cNvSpPr/>
          <p:nvPr/>
        </p:nvSpPr>
        <p:spPr>
          <a:xfrm>
            <a:off x="10784011" y="3855436"/>
            <a:ext cx="395785" cy="439837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lowchart: Connector 124">
            <a:extLst>
              <a:ext uri="{FF2B5EF4-FFF2-40B4-BE49-F238E27FC236}">
                <a16:creationId xmlns:a16="http://schemas.microsoft.com/office/drawing/2014/main" id="{F257B9B2-68FD-49A3-962A-7DC1159E4678}"/>
              </a:ext>
            </a:extLst>
          </p:cNvPr>
          <p:cNvSpPr/>
          <p:nvPr/>
        </p:nvSpPr>
        <p:spPr>
          <a:xfrm>
            <a:off x="11273065" y="1989228"/>
            <a:ext cx="395785" cy="439837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lowchart: Connector 125">
            <a:extLst>
              <a:ext uri="{FF2B5EF4-FFF2-40B4-BE49-F238E27FC236}">
                <a16:creationId xmlns:a16="http://schemas.microsoft.com/office/drawing/2014/main" id="{2629227F-4247-4A9E-9DAD-3B1A0C89CFF5}"/>
              </a:ext>
            </a:extLst>
          </p:cNvPr>
          <p:cNvSpPr/>
          <p:nvPr/>
        </p:nvSpPr>
        <p:spPr>
          <a:xfrm>
            <a:off x="11273065" y="2457728"/>
            <a:ext cx="395785" cy="439837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lowchart: Connector 126">
            <a:extLst>
              <a:ext uri="{FF2B5EF4-FFF2-40B4-BE49-F238E27FC236}">
                <a16:creationId xmlns:a16="http://schemas.microsoft.com/office/drawing/2014/main" id="{429C4869-7DF8-43F3-9C44-5C9DE940E04D}"/>
              </a:ext>
            </a:extLst>
          </p:cNvPr>
          <p:cNvSpPr/>
          <p:nvPr/>
        </p:nvSpPr>
        <p:spPr>
          <a:xfrm>
            <a:off x="11275337" y="2937675"/>
            <a:ext cx="395785" cy="439837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lowchart: Connector 127">
            <a:extLst>
              <a:ext uri="{FF2B5EF4-FFF2-40B4-BE49-F238E27FC236}">
                <a16:creationId xmlns:a16="http://schemas.microsoft.com/office/drawing/2014/main" id="{6E0E4D88-7C85-4C88-B9AE-FF87BC86A0B2}"/>
              </a:ext>
            </a:extLst>
          </p:cNvPr>
          <p:cNvSpPr/>
          <p:nvPr/>
        </p:nvSpPr>
        <p:spPr>
          <a:xfrm>
            <a:off x="11275339" y="3388054"/>
            <a:ext cx="395785" cy="439837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lowchart: Connector 128">
            <a:extLst>
              <a:ext uri="{FF2B5EF4-FFF2-40B4-BE49-F238E27FC236}">
                <a16:creationId xmlns:a16="http://schemas.microsoft.com/office/drawing/2014/main" id="{5DDCD848-7767-472E-98E9-8B9829B33B15}"/>
              </a:ext>
            </a:extLst>
          </p:cNvPr>
          <p:cNvSpPr/>
          <p:nvPr/>
        </p:nvSpPr>
        <p:spPr>
          <a:xfrm>
            <a:off x="11288985" y="3838438"/>
            <a:ext cx="395785" cy="439837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8FEB24C-203D-4D09-8BDD-4249BB06BB22}"/>
              </a:ext>
            </a:extLst>
          </p:cNvPr>
          <p:cNvGrpSpPr/>
          <p:nvPr/>
        </p:nvGrpSpPr>
        <p:grpSpPr>
          <a:xfrm>
            <a:off x="931994" y="1134012"/>
            <a:ext cx="2981305" cy="4135272"/>
            <a:chOff x="944857" y="1134886"/>
            <a:chExt cx="2981305" cy="4135272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2DE4D77B-3699-4990-8725-680DB6D5F62F}"/>
                </a:ext>
              </a:extLst>
            </p:cNvPr>
            <p:cNvSpPr/>
            <p:nvPr/>
          </p:nvSpPr>
          <p:spPr>
            <a:xfrm>
              <a:off x="3650476" y="2954672"/>
              <a:ext cx="275686" cy="28212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D4FAF62-739F-470B-AFE3-3AAE7D24CD96}"/>
                </a:ext>
              </a:extLst>
            </p:cNvPr>
            <p:cNvSpPr/>
            <p:nvPr/>
          </p:nvSpPr>
          <p:spPr>
            <a:xfrm>
              <a:off x="944857" y="1134886"/>
              <a:ext cx="2698800" cy="4135272"/>
            </a:xfrm>
            <a:prstGeom prst="rect">
              <a:avLst/>
            </a:prstGeom>
            <a:noFill/>
            <a:ln w="57150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088EE787-E3BB-4BE8-B6E3-80E49299A2FC}"/>
              </a:ext>
            </a:extLst>
          </p:cNvPr>
          <p:cNvSpPr txBox="1"/>
          <p:nvPr/>
        </p:nvSpPr>
        <p:spPr>
          <a:xfrm>
            <a:off x="1986457" y="68723"/>
            <a:ext cx="9177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তরমুজের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ছবির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সাথে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সঠিক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সংখ্যা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এবং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ফোটার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সাথে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সঠিক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সংখ্যা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দিয়ে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মিলাই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382424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200"/>
                            </p:stCondLst>
                            <p:childTnLst>
                              <p:par>
                                <p:cTn id="1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700"/>
                            </p:stCondLst>
                            <p:childTnLst>
                              <p:par>
                                <p:cTn id="1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4700"/>
                            </p:stCondLst>
                            <p:childTnLst>
                              <p:par>
                                <p:cTn id="1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700"/>
                            </p:stCondLst>
                            <p:childTnLst>
                              <p:par>
                                <p:cTn id="1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9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700"/>
                            </p:stCondLst>
                            <p:childTnLst>
                              <p:par>
                                <p:cTn id="14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9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7700"/>
                            </p:stCondLst>
                            <p:childTnLst>
                              <p:par>
                                <p:cTn id="14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8700"/>
                            </p:stCondLst>
                            <p:childTnLst>
                              <p:par>
                                <p:cTn id="15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9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700"/>
                            </p:stCondLst>
                            <p:childTnLst>
                              <p:par>
                                <p:cTn id="16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9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700"/>
                            </p:stCondLst>
                            <p:childTnLst>
                              <p:par>
                                <p:cTn id="16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1700"/>
                            </p:stCondLst>
                            <p:childTnLst>
                              <p:par>
                                <p:cTn id="17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2700"/>
                            </p:stCondLst>
                            <p:childTnLst>
                              <p:par>
                                <p:cTn id="18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9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37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4200"/>
                            </p:stCondLst>
                            <p:childTnLst>
                              <p:par>
                                <p:cTn id="1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4700"/>
                            </p:stCondLst>
                            <p:childTnLst>
                              <p:par>
                                <p:cTn id="2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19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BF2CB799-729F-48CB-A043-B0DA0392BF9D}"/>
              </a:ext>
            </a:extLst>
          </p:cNvPr>
          <p:cNvCxnSpPr>
            <a:cxnSpLocks/>
          </p:cNvCxnSpPr>
          <p:nvPr/>
        </p:nvCxnSpPr>
        <p:spPr>
          <a:xfrm>
            <a:off x="3231157" y="3146298"/>
            <a:ext cx="3045682" cy="97692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CB8CCF7-DC1E-45D9-9BCF-C650CCF4108C}"/>
              </a:ext>
            </a:extLst>
          </p:cNvPr>
          <p:cNvGrpSpPr/>
          <p:nvPr/>
        </p:nvGrpSpPr>
        <p:grpSpPr>
          <a:xfrm>
            <a:off x="920961" y="1147618"/>
            <a:ext cx="2570928" cy="4562765"/>
            <a:chOff x="1002845" y="1147617"/>
            <a:chExt cx="2570928" cy="4562765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F83023A-E9A5-4EAE-9D99-B9A04E18208C}"/>
                </a:ext>
              </a:extLst>
            </p:cNvPr>
            <p:cNvSpPr/>
            <p:nvPr/>
          </p:nvSpPr>
          <p:spPr>
            <a:xfrm>
              <a:off x="1002845" y="1147617"/>
              <a:ext cx="2312816" cy="4562765"/>
            </a:xfrm>
            <a:prstGeom prst="rect">
              <a:avLst/>
            </a:prstGeom>
            <a:noFill/>
            <a:ln w="57150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EA97C525-8CE1-4714-8CF7-AD3FA19C5D44}"/>
                </a:ext>
              </a:extLst>
            </p:cNvPr>
            <p:cNvSpPr/>
            <p:nvPr/>
          </p:nvSpPr>
          <p:spPr>
            <a:xfrm>
              <a:off x="3302014" y="3060297"/>
              <a:ext cx="271759" cy="300426"/>
            </a:xfrm>
            <a:prstGeom prst="flowChartConnector">
              <a:avLst/>
            </a:prstGeom>
            <a:solidFill>
              <a:schemeClr val="tx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57EB3FD-6444-47B6-94AC-2B27B05BFBE8}"/>
              </a:ext>
            </a:extLst>
          </p:cNvPr>
          <p:cNvCxnSpPr>
            <a:cxnSpLocks/>
          </p:cNvCxnSpPr>
          <p:nvPr/>
        </p:nvCxnSpPr>
        <p:spPr>
          <a:xfrm flipV="1">
            <a:off x="7715895" y="3245102"/>
            <a:ext cx="2541796" cy="96674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6DED21C-84AB-4AC4-B19D-D78B00C56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0748">
            <a:off x="1236048" y="1406033"/>
            <a:ext cx="466725" cy="137160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1A151AD8-B103-4133-A084-3103B5B626B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0748">
            <a:off x="2562167" y="1258177"/>
            <a:ext cx="466725" cy="137160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06A10347-F341-49EC-B12C-EB4D98DF043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0748">
            <a:off x="1839098" y="1295418"/>
            <a:ext cx="466725" cy="1371600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B6587F1C-96D9-46E2-8F31-C3224F93DD5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0748">
            <a:off x="1126175" y="2855158"/>
            <a:ext cx="466725" cy="1371600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3F0B3009-00D3-4DED-B79A-2329344C3FE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0748">
            <a:off x="1949767" y="2779156"/>
            <a:ext cx="466725" cy="1371600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71BD2116-FE01-4BEB-9023-A044785D4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0748">
            <a:off x="2548522" y="2732140"/>
            <a:ext cx="466725" cy="1371600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6B69C4A8-6DD5-4CE4-9619-21006C756F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0748">
            <a:off x="2208132" y="4190984"/>
            <a:ext cx="466725" cy="1371600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E3FC6269-F210-46ED-A4E2-C9AA302AD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0748">
            <a:off x="1390720" y="4140143"/>
            <a:ext cx="466725" cy="1371600"/>
          </a:xfrm>
          <a:prstGeom prst="rect">
            <a:avLst/>
          </a:prstGeom>
        </p:spPr>
      </p:pic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718702C-E98E-465D-A930-7DD361F3D6B0}"/>
              </a:ext>
            </a:extLst>
          </p:cNvPr>
          <p:cNvGrpSpPr/>
          <p:nvPr/>
        </p:nvGrpSpPr>
        <p:grpSpPr>
          <a:xfrm>
            <a:off x="10235822" y="1859209"/>
            <a:ext cx="1559049" cy="2771785"/>
            <a:chOff x="10395853" y="1722727"/>
            <a:chExt cx="1399017" cy="2733817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08D4B6ED-FF81-4928-89CB-8CDCDDD3EED0}"/>
                </a:ext>
              </a:extLst>
            </p:cNvPr>
            <p:cNvSpPr/>
            <p:nvPr/>
          </p:nvSpPr>
          <p:spPr>
            <a:xfrm rot="16200000">
              <a:off x="9866296" y="2527971"/>
              <a:ext cx="2733817" cy="112333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97028764-5AE9-4D60-A35E-E844BEF3B211}"/>
                </a:ext>
              </a:extLst>
            </p:cNvPr>
            <p:cNvSpPr/>
            <p:nvPr/>
          </p:nvSpPr>
          <p:spPr>
            <a:xfrm>
              <a:off x="10395853" y="2897564"/>
              <a:ext cx="275686" cy="28212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Flowchart: Connector 117">
            <a:extLst>
              <a:ext uri="{FF2B5EF4-FFF2-40B4-BE49-F238E27FC236}">
                <a16:creationId xmlns:a16="http://schemas.microsoft.com/office/drawing/2014/main" id="{87713476-6133-4933-8CC9-CE8A9B6C501E}"/>
              </a:ext>
            </a:extLst>
          </p:cNvPr>
          <p:cNvSpPr/>
          <p:nvPr/>
        </p:nvSpPr>
        <p:spPr>
          <a:xfrm>
            <a:off x="10768091" y="2033522"/>
            <a:ext cx="395785" cy="439837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lowchart: Connector 118">
            <a:extLst>
              <a:ext uri="{FF2B5EF4-FFF2-40B4-BE49-F238E27FC236}">
                <a16:creationId xmlns:a16="http://schemas.microsoft.com/office/drawing/2014/main" id="{060895FF-A1C7-4E9C-80BB-01BA61F4F209}"/>
              </a:ext>
            </a:extLst>
          </p:cNvPr>
          <p:cNvSpPr/>
          <p:nvPr/>
        </p:nvSpPr>
        <p:spPr>
          <a:xfrm>
            <a:off x="10768091" y="2502022"/>
            <a:ext cx="395785" cy="439837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lowchart: Connector 119">
            <a:extLst>
              <a:ext uri="{FF2B5EF4-FFF2-40B4-BE49-F238E27FC236}">
                <a16:creationId xmlns:a16="http://schemas.microsoft.com/office/drawing/2014/main" id="{BC08F91F-025B-45D9-9494-94F0409CB35F}"/>
              </a:ext>
            </a:extLst>
          </p:cNvPr>
          <p:cNvSpPr/>
          <p:nvPr/>
        </p:nvSpPr>
        <p:spPr>
          <a:xfrm>
            <a:off x="10770363" y="2981969"/>
            <a:ext cx="395785" cy="439837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lowchart: Connector 120">
            <a:extLst>
              <a:ext uri="{FF2B5EF4-FFF2-40B4-BE49-F238E27FC236}">
                <a16:creationId xmlns:a16="http://schemas.microsoft.com/office/drawing/2014/main" id="{2EA1AB8F-AD83-4A94-84FB-B8E417510115}"/>
              </a:ext>
            </a:extLst>
          </p:cNvPr>
          <p:cNvSpPr/>
          <p:nvPr/>
        </p:nvSpPr>
        <p:spPr>
          <a:xfrm>
            <a:off x="10770365" y="3432348"/>
            <a:ext cx="395785" cy="439837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lowchart: Connector 124">
            <a:extLst>
              <a:ext uri="{FF2B5EF4-FFF2-40B4-BE49-F238E27FC236}">
                <a16:creationId xmlns:a16="http://schemas.microsoft.com/office/drawing/2014/main" id="{D329A11C-4319-4938-BD70-96DF14C2ED16}"/>
              </a:ext>
            </a:extLst>
          </p:cNvPr>
          <p:cNvSpPr/>
          <p:nvPr/>
        </p:nvSpPr>
        <p:spPr>
          <a:xfrm>
            <a:off x="11271040" y="3839552"/>
            <a:ext cx="395785" cy="439837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lowchart: Connector 125">
            <a:extLst>
              <a:ext uri="{FF2B5EF4-FFF2-40B4-BE49-F238E27FC236}">
                <a16:creationId xmlns:a16="http://schemas.microsoft.com/office/drawing/2014/main" id="{D29E2213-45AF-4D0A-B1ED-48D98C1B9E48}"/>
              </a:ext>
            </a:extLst>
          </p:cNvPr>
          <p:cNvSpPr/>
          <p:nvPr/>
        </p:nvSpPr>
        <p:spPr>
          <a:xfrm>
            <a:off x="10814879" y="3892987"/>
            <a:ext cx="395785" cy="439837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lowchart: Connector 129">
            <a:extLst>
              <a:ext uri="{FF2B5EF4-FFF2-40B4-BE49-F238E27FC236}">
                <a16:creationId xmlns:a16="http://schemas.microsoft.com/office/drawing/2014/main" id="{FFB6B764-8EC1-432E-8647-FCFFB0802F86}"/>
              </a:ext>
            </a:extLst>
          </p:cNvPr>
          <p:cNvSpPr/>
          <p:nvPr/>
        </p:nvSpPr>
        <p:spPr>
          <a:xfrm>
            <a:off x="11271040" y="2886091"/>
            <a:ext cx="395785" cy="439837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lowchart: Connector 130">
            <a:extLst>
              <a:ext uri="{FF2B5EF4-FFF2-40B4-BE49-F238E27FC236}">
                <a16:creationId xmlns:a16="http://schemas.microsoft.com/office/drawing/2014/main" id="{77B21B6D-D861-403D-B6B9-C833E68CC88C}"/>
              </a:ext>
            </a:extLst>
          </p:cNvPr>
          <p:cNvSpPr/>
          <p:nvPr/>
        </p:nvSpPr>
        <p:spPr>
          <a:xfrm>
            <a:off x="11271040" y="3354591"/>
            <a:ext cx="395785" cy="439837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63D5232-6983-4E68-BFBA-79F2B12F9C63}"/>
              </a:ext>
            </a:extLst>
          </p:cNvPr>
          <p:cNvGrpSpPr/>
          <p:nvPr/>
        </p:nvGrpSpPr>
        <p:grpSpPr>
          <a:xfrm>
            <a:off x="6334883" y="3828963"/>
            <a:ext cx="1467765" cy="769441"/>
            <a:chOff x="4192130" y="3561296"/>
            <a:chExt cx="1467765" cy="769441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59C363FC-CD11-4EC9-A061-1F4D928D638C}"/>
                </a:ext>
              </a:extLst>
            </p:cNvPr>
            <p:cNvGrpSpPr/>
            <p:nvPr/>
          </p:nvGrpSpPr>
          <p:grpSpPr>
            <a:xfrm>
              <a:off x="4488913" y="3561296"/>
              <a:ext cx="1170982" cy="769441"/>
              <a:chOff x="1128218" y="4384344"/>
              <a:chExt cx="1170982" cy="769441"/>
            </a:xfrm>
          </p:grpSpPr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17145429-260B-4367-BB36-24C25E103DD1}"/>
                  </a:ext>
                </a:extLst>
              </p:cNvPr>
              <p:cNvSpPr txBox="1"/>
              <p:nvPr/>
            </p:nvSpPr>
            <p:spPr>
              <a:xfrm>
                <a:off x="1128218" y="4384344"/>
                <a:ext cx="887105" cy="769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৮</a:t>
                </a:r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4DB71EF1-3A43-4831-97AD-0B7448F40DDB}"/>
                  </a:ext>
                </a:extLst>
              </p:cNvPr>
              <p:cNvSpPr/>
              <p:nvPr/>
            </p:nvSpPr>
            <p:spPr>
              <a:xfrm>
                <a:off x="2023514" y="4635697"/>
                <a:ext cx="275686" cy="282128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E5357D64-49F4-4FE1-B037-8447017A03B2}"/>
                </a:ext>
              </a:extLst>
            </p:cNvPr>
            <p:cNvSpPr/>
            <p:nvPr/>
          </p:nvSpPr>
          <p:spPr>
            <a:xfrm>
              <a:off x="4192130" y="3759214"/>
              <a:ext cx="271759" cy="289343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9902629-22F0-405D-9E55-C03807F216D4}"/>
              </a:ext>
            </a:extLst>
          </p:cNvPr>
          <p:cNvGrpSpPr/>
          <p:nvPr/>
        </p:nvGrpSpPr>
        <p:grpSpPr>
          <a:xfrm>
            <a:off x="6316094" y="2789261"/>
            <a:ext cx="1486554" cy="769441"/>
            <a:chOff x="4192130" y="2560753"/>
            <a:chExt cx="1486554" cy="769441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5F5016E1-2492-48B6-82C5-335A5B9FA205}"/>
                </a:ext>
              </a:extLst>
            </p:cNvPr>
            <p:cNvGrpSpPr/>
            <p:nvPr/>
          </p:nvGrpSpPr>
          <p:grpSpPr>
            <a:xfrm>
              <a:off x="4488913" y="2560753"/>
              <a:ext cx="1189771" cy="769441"/>
              <a:chOff x="1128218" y="3394568"/>
              <a:chExt cx="1189771" cy="769441"/>
            </a:xfrm>
          </p:grpSpPr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E054E143-091A-41F0-B36F-E68AEC26C399}"/>
                  </a:ext>
                </a:extLst>
              </p:cNvPr>
              <p:cNvSpPr txBox="1"/>
              <p:nvPr/>
            </p:nvSpPr>
            <p:spPr>
              <a:xfrm>
                <a:off x="1128218" y="3394568"/>
                <a:ext cx="887105" cy="769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৬</a:t>
                </a: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403CE22C-8DA8-4018-AB00-7CF368CD7F1D}"/>
                  </a:ext>
                </a:extLst>
              </p:cNvPr>
              <p:cNvSpPr/>
              <p:nvPr/>
            </p:nvSpPr>
            <p:spPr>
              <a:xfrm>
                <a:off x="2042303" y="3612154"/>
                <a:ext cx="275686" cy="282128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9E5B3059-A0AC-4A7B-8710-F2EA6471DB6C}"/>
                </a:ext>
              </a:extLst>
            </p:cNvPr>
            <p:cNvSpPr/>
            <p:nvPr/>
          </p:nvSpPr>
          <p:spPr>
            <a:xfrm>
              <a:off x="4192130" y="2800294"/>
              <a:ext cx="271759" cy="289343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0B5C3F4-B38E-437A-97C6-9C7A1524DB84}"/>
              </a:ext>
            </a:extLst>
          </p:cNvPr>
          <p:cNvGrpSpPr/>
          <p:nvPr/>
        </p:nvGrpSpPr>
        <p:grpSpPr>
          <a:xfrm>
            <a:off x="6333485" y="1750814"/>
            <a:ext cx="1445711" cy="769441"/>
            <a:chOff x="4217154" y="1642735"/>
            <a:chExt cx="1445711" cy="769441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657B8A41-D0D0-4306-8BFE-F01DDF91F6BF}"/>
                </a:ext>
              </a:extLst>
            </p:cNvPr>
            <p:cNvGrpSpPr/>
            <p:nvPr/>
          </p:nvGrpSpPr>
          <p:grpSpPr>
            <a:xfrm>
              <a:off x="4488913" y="1642735"/>
              <a:ext cx="1173952" cy="769441"/>
              <a:chOff x="1128218" y="2403964"/>
              <a:chExt cx="1173952" cy="769441"/>
            </a:xfrm>
          </p:grpSpPr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587A0E00-B858-497E-A024-CEF7CDC1A6DA}"/>
                  </a:ext>
                </a:extLst>
              </p:cNvPr>
              <p:cNvSpPr txBox="1"/>
              <p:nvPr/>
            </p:nvSpPr>
            <p:spPr>
              <a:xfrm>
                <a:off x="1128218" y="2403964"/>
                <a:ext cx="887105" cy="769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২</a:t>
                </a: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91BEC03E-8479-4359-85EC-5B828D732A26}"/>
                  </a:ext>
                </a:extLst>
              </p:cNvPr>
              <p:cNvSpPr/>
              <p:nvPr/>
            </p:nvSpPr>
            <p:spPr>
              <a:xfrm>
                <a:off x="2026484" y="2643061"/>
                <a:ext cx="275686" cy="282128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72200F4B-E2EB-464F-879D-BE88F1B6839F}"/>
                </a:ext>
              </a:extLst>
            </p:cNvPr>
            <p:cNvSpPr/>
            <p:nvPr/>
          </p:nvSpPr>
          <p:spPr>
            <a:xfrm>
              <a:off x="4217154" y="1911055"/>
              <a:ext cx="271759" cy="289343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F4353B12-EEDF-49A4-96FB-3141D404FBA1}"/>
              </a:ext>
            </a:extLst>
          </p:cNvPr>
          <p:cNvSpPr txBox="1"/>
          <p:nvPr/>
        </p:nvSpPr>
        <p:spPr>
          <a:xfrm>
            <a:off x="1307504" y="115588"/>
            <a:ext cx="10155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ysClr val="windowText" lastClr="000000"/>
                </a:solidFill>
              </a:rPr>
              <a:t>ললিপপের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ছবির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সাথে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সঠিক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সংখ্যা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এবং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ফোটার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সাথে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সঠিক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সংখ্যা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টান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দিয়ে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মিলাই</a:t>
            </a:r>
            <a:r>
              <a:rPr lang="en-US" sz="2800" dirty="0">
                <a:solidFill>
                  <a:sysClr val="windowText" lastClr="000000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50969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200"/>
                            </p:stCondLst>
                            <p:childTnLst>
                              <p:par>
                                <p:cTn id="10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200"/>
                            </p:stCondLst>
                            <p:childTnLst>
                              <p:par>
                                <p:cTn id="1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200"/>
                            </p:stCondLst>
                            <p:childTnLst>
                              <p:par>
                                <p:cTn id="1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4200"/>
                            </p:stCondLst>
                            <p:childTnLst>
                              <p:par>
                                <p:cTn id="1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200"/>
                            </p:stCondLst>
                            <p:childTnLst>
                              <p:par>
                                <p:cTn id="14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6200"/>
                            </p:stCondLst>
                            <p:childTnLst>
                              <p:par>
                                <p:cTn id="15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200"/>
                            </p:stCondLst>
                            <p:childTnLst>
                              <p:par>
                                <p:cTn id="16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8200"/>
                            </p:stCondLst>
                            <p:childTnLst>
                              <p:par>
                                <p:cTn id="18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9200"/>
                            </p:stCondLst>
                            <p:childTnLst>
                              <p:par>
                                <p:cTn id="19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200"/>
                            </p:stCondLst>
                            <p:childTnLst>
                              <p:par>
                                <p:cTn id="20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1200"/>
                            </p:stCondLst>
                            <p:childTnLst>
                              <p:par>
                                <p:cTn id="2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2200"/>
                            </p:stCondLst>
                            <p:childTnLst>
                              <p:par>
                                <p:cTn id="2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8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0" grpId="0" animBg="1"/>
      <p:bldP spid="121" grpId="0" animBg="1"/>
      <p:bldP spid="125" grpId="0" animBg="1"/>
      <p:bldP spid="126" grpId="0" animBg="1"/>
      <p:bldP spid="130" grpId="0" animBg="1"/>
      <p:bldP spid="131" grpId="0" animBg="1"/>
      <p:bldP spid="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60CFB0E-63EB-49DA-B044-B6344579D40F}"/>
              </a:ext>
            </a:extLst>
          </p:cNvPr>
          <p:cNvCxnSpPr>
            <a:cxnSpLocks/>
          </p:cNvCxnSpPr>
          <p:nvPr/>
        </p:nvCxnSpPr>
        <p:spPr>
          <a:xfrm flipV="1">
            <a:off x="4525532" y="2355983"/>
            <a:ext cx="2038445" cy="103077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84BE450-89E9-4102-B9D5-A5056FF01266}"/>
              </a:ext>
            </a:extLst>
          </p:cNvPr>
          <p:cNvCxnSpPr>
            <a:cxnSpLocks/>
          </p:cNvCxnSpPr>
          <p:nvPr/>
        </p:nvCxnSpPr>
        <p:spPr>
          <a:xfrm>
            <a:off x="7732943" y="2327712"/>
            <a:ext cx="2814004" cy="77807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CC0D38F-07F3-449F-8960-8F6A18FC3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29" y="1728716"/>
            <a:ext cx="942975" cy="9906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8540E44-94F5-4D74-AA68-356512C82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384" y="1728716"/>
            <a:ext cx="942975" cy="9906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F2A8F10-CDD1-44A8-B418-54917A7D2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190" y="1728716"/>
            <a:ext cx="942975" cy="9906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E44CBA9-8523-4894-A82F-C48797B86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29" y="2876621"/>
            <a:ext cx="942975" cy="9906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A68F58F7-DDE7-4ED9-AF8C-A8E65495A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384" y="2876621"/>
            <a:ext cx="942975" cy="9906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2D2DB9A0-1A98-46A6-8333-1A3F13187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190" y="2876621"/>
            <a:ext cx="942975" cy="9906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F42ED446-4950-4970-ADCF-9C9CC0518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29" y="4047406"/>
            <a:ext cx="942975" cy="9906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2672667D-D6B5-4BE7-B2D6-AF7AEFFE3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384" y="4047406"/>
            <a:ext cx="942975" cy="9906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D57EABB-8D9B-46E6-B201-8DDB86C22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190" y="4047406"/>
            <a:ext cx="942975" cy="9906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1847D05-0341-4924-A8CA-C9631124449B}"/>
              </a:ext>
            </a:extLst>
          </p:cNvPr>
          <p:cNvGrpSpPr/>
          <p:nvPr/>
        </p:nvGrpSpPr>
        <p:grpSpPr>
          <a:xfrm>
            <a:off x="962939" y="1467671"/>
            <a:ext cx="3685426" cy="3808502"/>
            <a:chOff x="962938" y="1467670"/>
            <a:chExt cx="3685426" cy="3808502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F83023A-E9A5-4EAE-9D99-B9A04E18208C}"/>
                </a:ext>
              </a:extLst>
            </p:cNvPr>
            <p:cNvSpPr/>
            <p:nvPr/>
          </p:nvSpPr>
          <p:spPr>
            <a:xfrm>
              <a:off x="962938" y="1467670"/>
              <a:ext cx="3411674" cy="3808502"/>
            </a:xfrm>
            <a:prstGeom prst="rect">
              <a:avLst/>
            </a:prstGeom>
            <a:noFill/>
            <a:ln w="57150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lowchart: Connector 88">
              <a:extLst>
                <a:ext uri="{FF2B5EF4-FFF2-40B4-BE49-F238E27FC236}">
                  <a16:creationId xmlns:a16="http://schemas.microsoft.com/office/drawing/2014/main" id="{01517C50-5568-4149-9B5C-89E12BD33561}"/>
                </a:ext>
              </a:extLst>
            </p:cNvPr>
            <p:cNvSpPr/>
            <p:nvPr/>
          </p:nvSpPr>
          <p:spPr>
            <a:xfrm>
              <a:off x="4376605" y="3236544"/>
              <a:ext cx="271759" cy="300426"/>
            </a:xfrm>
            <a:prstGeom prst="flowChartConnector">
              <a:avLst/>
            </a:prstGeom>
            <a:solidFill>
              <a:schemeClr val="tx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5605622-53C7-4F1A-A43C-340243545FB4}"/>
              </a:ext>
            </a:extLst>
          </p:cNvPr>
          <p:cNvGrpSpPr/>
          <p:nvPr/>
        </p:nvGrpSpPr>
        <p:grpSpPr>
          <a:xfrm>
            <a:off x="10410467" y="1722728"/>
            <a:ext cx="1384405" cy="2733817"/>
            <a:chOff x="10410466" y="1722727"/>
            <a:chExt cx="1384405" cy="2733817"/>
          </a:xfrm>
        </p:grpSpPr>
        <p:sp>
          <p:nvSpPr>
            <p:cNvPr id="87" name="Flowchart: Connector 86">
              <a:extLst>
                <a:ext uri="{FF2B5EF4-FFF2-40B4-BE49-F238E27FC236}">
                  <a16:creationId xmlns:a16="http://schemas.microsoft.com/office/drawing/2014/main" id="{0BCEC023-E7B0-4044-AB49-94817445802C}"/>
                </a:ext>
              </a:extLst>
            </p:cNvPr>
            <p:cNvSpPr/>
            <p:nvPr/>
          </p:nvSpPr>
          <p:spPr>
            <a:xfrm>
              <a:off x="10410466" y="2955577"/>
              <a:ext cx="271759" cy="300426"/>
            </a:xfrm>
            <a:prstGeom prst="flowChartConnector">
              <a:avLst/>
            </a:prstGeom>
            <a:solidFill>
              <a:schemeClr val="tx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69D13C1-12FA-4333-AF13-F08550CDC742}"/>
                </a:ext>
              </a:extLst>
            </p:cNvPr>
            <p:cNvSpPr/>
            <p:nvPr/>
          </p:nvSpPr>
          <p:spPr>
            <a:xfrm rot="16200000">
              <a:off x="9866297" y="2527971"/>
              <a:ext cx="2733817" cy="112333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Flowchart: Connector 92">
            <a:extLst>
              <a:ext uri="{FF2B5EF4-FFF2-40B4-BE49-F238E27FC236}">
                <a16:creationId xmlns:a16="http://schemas.microsoft.com/office/drawing/2014/main" id="{5F389A3B-3431-47DB-A6EF-39E31E284FD5}"/>
              </a:ext>
            </a:extLst>
          </p:cNvPr>
          <p:cNvSpPr/>
          <p:nvPr/>
        </p:nvSpPr>
        <p:spPr>
          <a:xfrm>
            <a:off x="10768091" y="2006226"/>
            <a:ext cx="395785" cy="439837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E63F06E0-CB17-4AF8-B857-D4903C124897}"/>
              </a:ext>
            </a:extLst>
          </p:cNvPr>
          <p:cNvSpPr/>
          <p:nvPr/>
        </p:nvSpPr>
        <p:spPr>
          <a:xfrm>
            <a:off x="10768091" y="2474726"/>
            <a:ext cx="395785" cy="439837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lowchart: Connector 94">
            <a:extLst>
              <a:ext uri="{FF2B5EF4-FFF2-40B4-BE49-F238E27FC236}">
                <a16:creationId xmlns:a16="http://schemas.microsoft.com/office/drawing/2014/main" id="{29D5F98C-4B5A-4E03-8C84-BE02CE6F5FB6}"/>
              </a:ext>
            </a:extLst>
          </p:cNvPr>
          <p:cNvSpPr/>
          <p:nvPr/>
        </p:nvSpPr>
        <p:spPr>
          <a:xfrm>
            <a:off x="10770363" y="2954673"/>
            <a:ext cx="395785" cy="439837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Connector 95">
            <a:extLst>
              <a:ext uri="{FF2B5EF4-FFF2-40B4-BE49-F238E27FC236}">
                <a16:creationId xmlns:a16="http://schemas.microsoft.com/office/drawing/2014/main" id="{EE51D021-FE57-4134-9BC9-A50D473D57CC}"/>
              </a:ext>
            </a:extLst>
          </p:cNvPr>
          <p:cNvSpPr/>
          <p:nvPr/>
        </p:nvSpPr>
        <p:spPr>
          <a:xfrm>
            <a:off x="10770365" y="3405052"/>
            <a:ext cx="395785" cy="439837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Connector 96">
            <a:extLst>
              <a:ext uri="{FF2B5EF4-FFF2-40B4-BE49-F238E27FC236}">
                <a16:creationId xmlns:a16="http://schemas.microsoft.com/office/drawing/2014/main" id="{B5A98D9C-7154-4191-9769-D3387628B59D}"/>
              </a:ext>
            </a:extLst>
          </p:cNvPr>
          <p:cNvSpPr/>
          <p:nvPr/>
        </p:nvSpPr>
        <p:spPr>
          <a:xfrm>
            <a:off x="10784011" y="3855436"/>
            <a:ext cx="395785" cy="439837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lowchart: Connector 98">
            <a:extLst>
              <a:ext uri="{FF2B5EF4-FFF2-40B4-BE49-F238E27FC236}">
                <a16:creationId xmlns:a16="http://schemas.microsoft.com/office/drawing/2014/main" id="{13908FAA-C44C-42BF-9C8A-62911193CF9A}"/>
              </a:ext>
            </a:extLst>
          </p:cNvPr>
          <p:cNvSpPr/>
          <p:nvPr/>
        </p:nvSpPr>
        <p:spPr>
          <a:xfrm>
            <a:off x="11273065" y="2457728"/>
            <a:ext cx="395785" cy="439837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lowchart: Connector 99">
            <a:extLst>
              <a:ext uri="{FF2B5EF4-FFF2-40B4-BE49-F238E27FC236}">
                <a16:creationId xmlns:a16="http://schemas.microsoft.com/office/drawing/2014/main" id="{087BBC4C-3525-4C78-BF29-E2F362E5CF94}"/>
              </a:ext>
            </a:extLst>
          </p:cNvPr>
          <p:cNvSpPr/>
          <p:nvPr/>
        </p:nvSpPr>
        <p:spPr>
          <a:xfrm>
            <a:off x="11275337" y="2937675"/>
            <a:ext cx="395785" cy="439837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Connector 100">
            <a:extLst>
              <a:ext uri="{FF2B5EF4-FFF2-40B4-BE49-F238E27FC236}">
                <a16:creationId xmlns:a16="http://schemas.microsoft.com/office/drawing/2014/main" id="{18522A62-1F51-4679-AE0E-7C5F2FB4075B}"/>
              </a:ext>
            </a:extLst>
          </p:cNvPr>
          <p:cNvSpPr/>
          <p:nvPr/>
        </p:nvSpPr>
        <p:spPr>
          <a:xfrm>
            <a:off x="11275339" y="3388054"/>
            <a:ext cx="395785" cy="439837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lowchart: Connector 101">
            <a:extLst>
              <a:ext uri="{FF2B5EF4-FFF2-40B4-BE49-F238E27FC236}">
                <a16:creationId xmlns:a16="http://schemas.microsoft.com/office/drawing/2014/main" id="{CCF5EC3A-1B95-4E22-8E30-5600B614E6FD}"/>
              </a:ext>
            </a:extLst>
          </p:cNvPr>
          <p:cNvSpPr/>
          <p:nvPr/>
        </p:nvSpPr>
        <p:spPr>
          <a:xfrm>
            <a:off x="11288985" y="3838438"/>
            <a:ext cx="395785" cy="439837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EA16EB7-33F2-4B9B-9B8E-C1EF86DA9483}"/>
              </a:ext>
            </a:extLst>
          </p:cNvPr>
          <p:cNvGrpSpPr/>
          <p:nvPr/>
        </p:nvGrpSpPr>
        <p:grpSpPr>
          <a:xfrm>
            <a:off x="6403075" y="3861554"/>
            <a:ext cx="1467765" cy="769441"/>
            <a:chOff x="4192130" y="3561296"/>
            <a:chExt cx="1467765" cy="769441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729A2A4A-A7CE-4735-A3F1-1ABCE273B3BF}"/>
                </a:ext>
              </a:extLst>
            </p:cNvPr>
            <p:cNvGrpSpPr/>
            <p:nvPr/>
          </p:nvGrpSpPr>
          <p:grpSpPr>
            <a:xfrm>
              <a:off x="4488913" y="3561296"/>
              <a:ext cx="1170982" cy="769441"/>
              <a:chOff x="1128218" y="4384344"/>
              <a:chExt cx="1170982" cy="769441"/>
            </a:xfrm>
          </p:grpSpPr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4A4D626-ACAF-4029-BC2A-B43A4C0B1D96}"/>
                  </a:ext>
                </a:extLst>
              </p:cNvPr>
              <p:cNvSpPr txBox="1"/>
              <p:nvPr/>
            </p:nvSpPr>
            <p:spPr>
              <a:xfrm>
                <a:off x="1128218" y="4384344"/>
                <a:ext cx="887105" cy="769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১০</a:t>
                </a: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4A4F6123-83F2-4FAE-8C04-FE63FCE75F3D}"/>
                  </a:ext>
                </a:extLst>
              </p:cNvPr>
              <p:cNvSpPr/>
              <p:nvPr/>
            </p:nvSpPr>
            <p:spPr>
              <a:xfrm>
                <a:off x="2023514" y="4635697"/>
                <a:ext cx="275686" cy="282128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67DC4ED7-302D-4743-9544-8588412F7638}"/>
                </a:ext>
              </a:extLst>
            </p:cNvPr>
            <p:cNvSpPr/>
            <p:nvPr/>
          </p:nvSpPr>
          <p:spPr>
            <a:xfrm>
              <a:off x="4192130" y="3759214"/>
              <a:ext cx="271759" cy="289343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54B6A09-5E74-4325-80F5-0E0248AEF7E6}"/>
              </a:ext>
            </a:extLst>
          </p:cNvPr>
          <p:cNvGrpSpPr/>
          <p:nvPr/>
        </p:nvGrpSpPr>
        <p:grpSpPr>
          <a:xfrm>
            <a:off x="6403074" y="2861011"/>
            <a:ext cx="1486554" cy="769441"/>
            <a:chOff x="4192130" y="2560753"/>
            <a:chExt cx="1486554" cy="76944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ED274F6B-E578-42BA-B6AB-998EAB73F29A}"/>
                </a:ext>
              </a:extLst>
            </p:cNvPr>
            <p:cNvGrpSpPr/>
            <p:nvPr/>
          </p:nvGrpSpPr>
          <p:grpSpPr>
            <a:xfrm>
              <a:off x="4488913" y="2560753"/>
              <a:ext cx="1189771" cy="769441"/>
              <a:chOff x="1128218" y="3394568"/>
              <a:chExt cx="1189771" cy="769441"/>
            </a:xfrm>
          </p:grpSpPr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E4281956-C7E5-45D6-9A49-10908AB8886E}"/>
                  </a:ext>
                </a:extLst>
              </p:cNvPr>
              <p:cNvSpPr txBox="1"/>
              <p:nvPr/>
            </p:nvSpPr>
            <p:spPr>
              <a:xfrm>
                <a:off x="1128218" y="3394568"/>
                <a:ext cx="887105" cy="769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৬</a:t>
                </a: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030F0F2F-339C-47D8-B315-2040A6ED5FA6}"/>
                  </a:ext>
                </a:extLst>
              </p:cNvPr>
              <p:cNvSpPr/>
              <p:nvPr/>
            </p:nvSpPr>
            <p:spPr>
              <a:xfrm>
                <a:off x="2042303" y="3612154"/>
                <a:ext cx="275686" cy="282128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5499701C-307E-4552-A078-0C1AC63357F9}"/>
                </a:ext>
              </a:extLst>
            </p:cNvPr>
            <p:cNvSpPr/>
            <p:nvPr/>
          </p:nvSpPr>
          <p:spPr>
            <a:xfrm>
              <a:off x="4192130" y="2800294"/>
              <a:ext cx="271759" cy="289343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9D08762-A1AD-45A7-8A87-5B80542E745E}"/>
              </a:ext>
            </a:extLst>
          </p:cNvPr>
          <p:cNvGrpSpPr/>
          <p:nvPr/>
        </p:nvGrpSpPr>
        <p:grpSpPr>
          <a:xfrm>
            <a:off x="6428099" y="1942993"/>
            <a:ext cx="1445711" cy="769441"/>
            <a:chOff x="4217154" y="1642735"/>
            <a:chExt cx="1445711" cy="769441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E6471B9F-C0A6-4C59-B60A-B3B97FDE1616}"/>
                </a:ext>
              </a:extLst>
            </p:cNvPr>
            <p:cNvGrpSpPr/>
            <p:nvPr/>
          </p:nvGrpSpPr>
          <p:grpSpPr>
            <a:xfrm>
              <a:off x="4488913" y="1642735"/>
              <a:ext cx="1173952" cy="769441"/>
              <a:chOff x="1128218" y="2403964"/>
              <a:chExt cx="1173952" cy="769441"/>
            </a:xfrm>
          </p:grpSpPr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809F4F8-0842-4A8C-A234-A75CA6CFA4EE}"/>
                  </a:ext>
                </a:extLst>
              </p:cNvPr>
              <p:cNvSpPr txBox="1"/>
              <p:nvPr/>
            </p:nvSpPr>
            <p:spPr>
              <a:xfrm>
                <a:off x="1128218" y="2403964"/>
                <a:ext cx="887105" cy="769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৯</a:t>
                </a: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A796FADA-2598-4A3C-A550-B6ECDC5B70AC}"/>
                  </a:ext>
                </a:extLst>
              </p:cNvPr>
              <p:cNvSpPr/>
              <p:nvPr/>
            </p:nvSpPr>
            <p:spPr>
              <a:xfrm>
                <a:off x="2026484" y="2643061"/>
                <a:ext cx="275686" cy="282128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B3E2B2F0-1C5B-40D9-9502-36719640DA00}"/>
                </a:ext>
              </a:extLst>
            </p:cNvPr>
            <p:cNvSpPr/>
            <p:nvPr/>
          </p:nvSpPr>
          <p:spPr>
            <a:xfrm>
              <a:off x="4217154" y="1911055"/>
              <a:ext cx="271759" cy="289343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8A64A2B9-77C8-41BC-B3E0-8D7D762BA35B}"/>
              </a:ext>
            </a:extLst>
          </p:cNvPr>
          <p:cNvSpPr txBox="1"/>
          <p:nvPr/>
        </p:nvSpPr>
        <p:spPr>
          <a:xfrm>
            <a:off x="1722820" y="274273"/>
            <a:ext cx="95103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টেবিল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ঘড়ির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ছবির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সাথে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সঠিক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সংখ্যা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এবং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ফোটার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সাথে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সঠিক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সংখ্যা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টান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দিয়ে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মিলাই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414731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300"/>
                            </p:stCondLst>
                            <p:childTnLst>
                              <p:par>
                                <p:cTn id="1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3300"/>
                            </p:stCondLst>
                            <p:childTnLst>
                              <p:par>
                                <p:cTn id="1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300"/>
                            </p:stCondLst>
                            <p:childTnLst>
                              <p:par>
                                <p:cTn id="1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300"/>
                            </p:stCondLst>
                            <p:childTnLst>
                              <p:par>
                                <p:cTn id="1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300"/>
                            </p:stCondLst>
                            <p:childTnLst>
                              <p:par>
                                <p:cTn id="14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300"/>
                            </p:stCondLst>
                            <p:childTnLst>
                              <p:par>
                                <p:cTn id="14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300"/>
                            </p:stCondLst>
                            <p:childTnLst>
                              <p:par>
                                <p:cTn id="15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9300"/>
                            </p:stCondLst>
                            <p:childTnLst>
                              <p:par>
                                <p:cTn id="15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300"/>
                            </p:stCondLst>
                            <p:childTnLst>
                              <p:par>
                                <p:cTn id="16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1300"/>
                            </p:stCondLst>
                            <p:childTnLst>
                              <p:par>
                                <p:cTn id="17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2300"/>
                            </p:stCondLst>
                            <p:childTnLst>
                              <p:par>
                                <p:cTn id="1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3300"/>
                            </p:stCondLst>
                            <p:childTnLst>
                              <p:par>
                                <p:cTn id="1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4300"/>
                            </p:stCondLst>
                            <p:childTnLst>
                              <p:par>
                                <p:cTn id="1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8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  <p:bldP spid="97" grpId="0" animBg="1"/>
      <p:bldP spid="99" grpId="0" animBg="1"/>
      <p:bldP spid="100" grpId="0" animBg="1"/>
      <p:bldP spid="101" grpId="0" animBg="1"/>
      <p:bldP spid="102" grpId="0" animBg="1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E8DD2112-F4A6-4AAD-84A1-36D8B8D8257A}"/>
              </a:ext>
            </a:extLst>
          </p:cNvPr>
          <p:cNvCxnSpPr>
            <a:cxnSpLocks/>
            <a:endCxn id="87" idx="5"/>
          </p:cNvCxnSpPr>
          <p:nvPr/>
        </p:nvCxnSpPr>
        <p:spPr>
          <a:xfrm flipH="1" flipV="1">
            <a:off x="8096386" y="1948265"/>
            <a:ext cx="1586772" cy="3757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C35FBE6-2906-4A5B-956D-9E06645F70E0}"/>
              </a:ext>
            </a:extLst>
          </p:cNvPr>
          <p:cNvCxnSpPr>
            <a:cxnSpLocks/>
            <a:stCxn id="80" idx="5"/>
            <a:endCxn id="90" idx="1"/>
          </p:cNvCxnSpPr>
          <p:nvPr/>
        </p:nvCxnSpPr>
        <p:spPr>
          <a:xfrm>
            <a:off x="4660999" y="2063096"/>
            <a:ext cx="1821388" cy="347666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8494E857-1D23-41E4-9C75-A5BC8ABB037A}"/>
              </a:ext>
            </a:extLst>
          </p:cNvPr>
          <p:cNvCxnSpPr>
            <a:cxnSpLocks/>
            <a:stCxn id="94" idx="7"/>
            <a:endCxn id="84" idx="3"/>
          </p:cNvCxnSpPr>
          <p:nvPr/>
        </p:nvCxnSpPr>
        <p:spPr>
          <a:xfrm flipV="1">
            <a:off x="8096386" y="1445061"/>
            <a:ext cx="1459634" cy="312633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0F5453B-85C2-4CC4-A093-230C36A0EA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32"/>
          <a:stretch/>
        </p:blipFill>
        <p:spPr>
          <a:xfrm>
            <a:off x="9433812" y="147445"/>
            <a:ext cx="2613631" cy="17917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C01358-B185-4528-AE86-D0630E826EE1}"/>
              </a:ext>
            </a:extLst>
          </p:cNvPr>
          <p:cNvSpPr txBox="1"/>
          <p:nvPr/>
        </p:nvSpPr>
        <p:spPr>
          <a:xfrm>
            <a:off x="3890037" y="147445"/>
            <a:ext cx="5516381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n w="0"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জোড়ায়</a:t>
            </a:r>
            <a:r>
              <a:rPr lang="en-US" sz="5400" dirty="0">
                <a:ln w="0"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জোড়ায়</a:t>
            </a:r>
            <a:r>
              <a:rPr lang="en-US" sz="4400" dirty="0">
                <a:ln w="0"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endParaRPr lang="en-US" sz="4800" dirty="0">
              <a:ln w="0">
                <a:solidFill>
                  <a:schemeClr val="tx2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FD5146-229F-44A8-AB66-A05D91FA06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90" y="1137248"/>
            <a:ext cx="600615" cy="660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3B65D4-FD78-4B5E-8977-0F50F4C3A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05" y="1137248"/>
            <a:ext cx="600615" cy="660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496F21-A3A6-4BD7-8170-E6F4F9C93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120" y="1137248"/>
            <a:ext cx="600615" cy="6600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50ACC2-41E1-4033-A434-2F6074666A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129" y="1137248"/>
            <a:ext cx="600615" cy="660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8C89FE-F778-43AF-8980-697632A28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350" y="1137248"/>
            <a:ext cx="600615" cy="6600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899513E-07AE-4806-AF5B-DE4870F74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90" y="1828801"/>
            <a:ext cx="600615" cy="6600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F591F9-BF3F-488A-B3E5-B27DC42838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05" y="1828801"/>
            <a:ext cx="600615" cy="6600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D8DD3C-EBD3-47E9-8273-8806E6A2A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120" y="1828801"/>
            <a:ext cx="600615" cy="6600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590CCB-BE0C-45FD-8B88-34DC85D97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129" y="1828801"/>
            <a:ext cx="600615" cy="6600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77D686-6DFE-42C4-98A6-4A652039E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350" y="1828801"/>
            <a:ext cx="600615" cy="660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2742885-7754-496A-8724-5653985AD3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6163" y="3020410"/>
            <a:ext cx="1150883" cy="5583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7A2824-DECD-4CBA-A277-C5833E14EA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5246" y="3020410"/>
            <a:ext cx="1150883" cy="5583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A844BE7-0599-45D3-B94A-D1D0F31907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35456" y="3020410"/>
            <a:ext cx="1150883" cy="5583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5CC1106-7C4D-4D3F-B17E-68B834C412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95343" y="3020410"/>
            <a:ext cx="1150883" cy="5583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5EAF4B-2400-420A-90C0-DD82DB9D49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48789" y="3020410"/>
            <a:ext cx="1150883" cy="5583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9571B1C-3B41-469B-BD66-BB9844E389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39" y="4226637"/>
            <a:ext cx="394795" cy="16144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6277020-D0F7-46F2-A61A-66B0C68F0E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87" y="4226637"/>
            <a:ext cx="394795" cy="161448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009F377-A0AB-47AB-983A-E1CA50FF21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82" y="4226637"/>
            <a:ext cx="394795" cy="16144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2C6E6B5-CFF1-4E64-88F7-1EB55527EF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35" y="4226637"/>
            <a:ext cx="394795" cy="16144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5E4ED7E-B0D0-4DB0-B5B1-4DCBE2D815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458" y="4226637"/>
            <a:ext cx="394795" cy="161448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1DE073-EE91-4F2B-BCA8-B795768E17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232" y="4226637"/>
            <a:ext cx="394795" cy="161448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5D0899F-06D3-48B9-9878-A5D42EFE57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534" y="4226637"/>
            <a:ext cx="394795" cy="161448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710C0D0-0A36-49EF-A8E8-403D9A47C1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0862" y="3020410"/>
            <a:ext cx="1150883" cy="55836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D05DFDB-2F3B-4435-B3B4-34A8D9A418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308" y="4226637"/>
            <a:ext cx="394795" cy="161448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FAC7FDF-B644-47F8-A521-433995C71D9B}"/>
              </a:ext>
            </a:extLst>
          </p:cNvPr>
          <p:cNvSpPr txBox="1"/>
          <p:nvPr/>
        </p:nvSpPr>
        <p:spPr>
          <a:xfrm>
            <a:off x="6830539" y="1494544"/>
            <a:ext cx="926094" cy="7694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৮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5277A9F-73C4-4C0E-95C0-4C2E7A6913F9}"/>
              </a:ext>
            </a:extLst>
          </p:cNvPr>
          <p:cNvSpPr txBox="1"/>
          <p:nvPr/>
        </p:nvSpPr>
        <p:spPr>
          <a:xfrm>
            <a:off x="6846735" y="2488823"/>
            <a:ext cx="926095" cy="7694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৯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49109E-8F6C-4FA5-A55B-149FD4DC15D7}"/>
              </a:ext>
            </a:extLst>
          </p:cNvPr>
          <p:cNvSpPr txBox="1"/>
          <p:nvPr/>
        </p:nvSpPr>
        <p:spPr>
          <a:xfrm>
            <a:off x="6830539" y="3420520"/>
            <a:ext cx="926094" cy="7694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৭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0BB3D5C-2B44-4778-BBC5-F02D087B563A}"/>
              </a:ext>
            </a:extLst>
          </p:cNvPr>
          <p:cNvSpPr txBox="1"/>
          <p:nvPr/>
        </p:nvSpPr>
        <p:spPr>
          <a:xfrm>
            <a:off x="6830539" y="4352217"/>
            <a:ext cx="926094" cy="7694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৬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1D4010F-DF02-487E-8EEF-3922E41159D5}"/>
              </a:ext>
            </a:extLst>
          </p:cNvPr>
          <p:cNvSpPr txBox="1"/>
          <p:nvPr/>
        </p:nvSpPr>
        <p:spPr>
          <a:xfrm>
            <a:off x="6814773" y="5274500"/>
            <a:ext cx="926094" cy="7694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১০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D3FAF1D-3520-4EDC-BFC6-9366532DDB0D}"/>
              </a:ext>
            </a:extLst>
          </p:cNvPr>
          <p:cNvSpPr/>
          <p:nvPr/>
        </p:nvSpPr>
        <p:spPr>
          <a:xfrm>
            <a:off x="10058092" y="2548591"/>
            <a:ext cx="425668" cy="348970"/>
          </a:xfrm>
          <a:prstGeom prst="ellipse">
            <a:avLst/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F6705CC-F73F-477A-B15B-376A75C87A53}"/>
              </a:ext>
            </a:extLst>
          </p:cNvPr>
          <p:cNvSpPr/>
          <p:nvPr/>
        </p:nvSpPr>
        <p:spPr>
          <a:xfrm>
            <a:off x="10058092" y="2910817"/>
            <a:ext cx="425668" cy="348970"/>
          </a:xfrm>
          <a:prstGeom prst="ellipse">
            <a:avLst/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F0F60EA-E7D5-471E-A934-72901CD0542C}"/>
              </a:ext>
            </a:extLst>
          </p:cNvPr>
          <p:cNvSpPr/>
          <p:nvPr/>
        </p:nvSpPr>
        <p:spPr>
          <a:xfrm>
            <a:off x="10058092" y="3275553"/>
            <a:ext cx="425668" cy="348970"/>
          </a:xfrm>
          <a:prstGeom prst="ellipse">
            <a:avLst/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B3E7831-22DA-4F11-AE97-96EE6C875E25}"/>
              </a:ext>
            </a:extLst>
          </p:cNvPr>
          <p:cNvSpPr/>
          <p:nvPr/>
        </p:nvSpPr>
        <p:spPr>
          <a:xfrm>
            <a:off x="10058092" y="3624523"/>
            <a:ext cx="425668" cy="348970"/>
          </a:xfrm>
          <a:prstGeom prst="ellipse">
            <a:avLst/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CDF1E1D-096B-4A95-A63A-698B4C6F20FB}"/>
              </a:ext>
            </a:extLst>
          </p:cNvPr>
          <p:cNvSpPr/>
          <p:nvPr/>
        </p:nvSpPr>
        <p:spPr>
          <a:xfrm>
            <a:off x="10058092" y="3979590"/>
            <a:ext cx="425668" cy="348970"/>
          </a:xfrm>
          <a:prstGeom prst="ellipse">
            <a:avLst/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0B588BE-641B-4A67-8450-CB5BB89CD4E9}"/>
              </a:ext>
            </a:extLst>
          </p:cNvPr>
          <p:cNvSpPr/>
          <p:nvPr/>
        </p:nvSpPr>
        <p:spPr>
          <a:xfrm>
            <a:off x="10537527" y="2548591"/>
            <a:ext cx="425668" cy="348970"/>
          </a:xfrm>
          <a:prstGeom prst="ellipse">
            <a:avLst/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4794579-9102-4199-9C24-64E0E720BA23}"/>
              </a:ext>
            </a:extLst>
          </p:cNvPr>
          <p:cNvSpPr/>
          <p:nvPr/>
        </p:nvSpPr>
        <p:spPr>
          <a:xfrm>
            <a:off x="10537527" y="2910817"/>
            <a:ext cx="425668" cy="348970"/>
          </a:xfrm>
          <a:prstGeom prst="ellipse">
            <a:avLst/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08FDEBB-CFA6-47C6-8234-5C6FB59442CA}"/>
              </a:ext>
            </a:extLst>
          </p:cNvPr>
          <p:cNvSpPr/>
          <p:nvPr/>
        </p:nvSpPr>
        <p:spPr>
          <a:xfrm>
            <a:off x="10537527" y="3275553"/>
            <a:ext cx="425668" cy="348970"/>
          </a:xfrm>
          <a:prstGeom prst="ellipse">
            <a:avLst/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844CBAF-8C0A-4F20-9365-47DAC5350C00}"/>
              </a:ext>
            </a:extLst>
          </p:cNvPr>
          <p:cNvSpPr/>
          <p:nvPr/>
        </p:nvSpPr>
        <p:spPr>
          <a:xfrm>
            <a:off x="10537527" y="3624523"/>
            <a:ext cx="425668" cy="348970"/>
          </a:xfrm>
          <a:prstGeom prst="ellipse">
            <a:avLst/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E02EED5-43FA-4333-B789-F3087D14B4BC}"/>
              </a:ext>
            </a:extLst>
          </p:cNvPr>
          <p:cNvSpPr/>
          <p:nvPr/>
        </p:nvSpPr>
        <p:spPr>
          <a:xfrm>
            <a:off x="10537527" y="3979590"/>
            <a:ext cx="425668" cy="348970"/>
          </a:xfrm>
          <a:prstGeom prst="ellipse">
            <a:avLst/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E0E660C-F954-4838-88EC-6021A489F541}"/>
              </a:ext>
            </a:extLst>
          </p:cNvPr>
          <p:cNvSpPr/>
          <p:nvPr/>
        </p:nvSpPr>
        <p:spPr>
          <a:xfrm>
            <a:off x="10026565" y="540034"/>
            <a:ext cx="425668" cy="348970"/>
          </a:xfrm>
          <a:prstGeom prst="ellipse">
            <a:avLst/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C4C7E3B-E1E0-4291-9306-8DC578658382}"/>
              </a:ext>
            </a:extLst>
          </p:cNvPr>
          <p:cNvSpPr/>
          <p:nvPr/>
        </p:nvSpPr>
        <p:spPr>
          <a:xfrm>
            <a:off x="10026565" y="902260"/>
            <a:ext cx="425668" cy="348970"/>
          </a:xfrm>
          <a:prstGeom prst="ellipse">
            <a:avLst/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910F76F-1943-408E-853F-5F73AF907CF4}"/>
              </a:ext>
            </a:extLst>
          </p:cNvPr>
          <p:cNvSpPr/>
          <p:nvPr/>
        </p:nvSpPr>
        <p:spPr>
          <a:xfrm>
            <a:off x="10026565" y="1266996"/>
            <a:ext cx="425668" cy="348970"/>
          </a:xfrm>
          <a:prstGeom prst="ellipse">
            <a:avLst/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E94A5D5-857B-40B0-BE3B-DDBE44EBBF8C}"/>
              </a:ext>
            </a:extLst>
          </p:cNvPr>
          <p:cNvSpPr/>
          <p:nvPr/>
        </p:nvSpPr>
        <p:spPr>
          <a:xfrm>
            <a:off x="10026565" y="1615966"/>
            <a:ext cx="425668" cy="348970"/>
          </a:xfrm>
          <a:prstGeom prst="ellipse">
            <a:avLst/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A15BBE7-81AE-4BBA-AC6D-4DB1819B5039}"/>
              </a:ext>
            </a:extLst>
          </p:cNvPr>
          <p:cNvSpPr/>
          <p:nvPr/>
        </p:nvSpPr>
        <p:spPr>
          <a:xfrm>
            <a:off x="10026565" y="1971033"/>
            <a:ext cx="425668" cy="348970"/>
          </a:xfrm>
          <a:prstGeom prst="ellipse">
            <a:avLst/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0E2E78F-3898-4BEE-AB20-06D624C43439}"/>
              </a:ext>
            </a:extLst>
          </p:cNvPr>
          <p:cNvSpPr/>
          <p:nvPr/>
        </p:nvSpPr>
        <p:spPr>
          <a:xfrm>
            <a:off x="10506000" y="1971033"/>
            <a:ext cx="425668" cy="348970"/>
          </a:xfrm>
          <a:prstGeom prst="ellipse">
            <a:avLst/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2780BB1-A9C6-42D4-952F-4655B3B14052}"/>
              </a:ext>
            </a:extLst>
          </p:cNvPr>
          <p:cNvSpPr/>
          <p:nvPr/>
        </p:nvSpPr>
        <p:spPr>
          <a:xfrm>
            <a:off x="10058092" y="4765193"/>
            <a:ext cx="425668" cy="348970"/>
          </a:xfrm>
          <a:prstGeom prst="ellipse">
            <a:avLst/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D7B65DD-9BE3-4338-A6D1-7CF89CF70BE1}"/>
              </a:ext>
            </a:extLst>
          </p:cNvPr>
          <p:cNvSpPr/>
          <p:nvPr/>
        </p:nvSpPr>
        <p:spPr>
          <a:xfrm>
            <a:off x="10058092" y="5127419"/>
            <a:ext cx="425668" cy="348970"/>
          </a:xfrm>
          <a:prstGeom prst="ellipse">
            <a:avLst/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D5990BB-63EA-422A-AF21-E9165B040DCA}"/>
              </a:ext>
            </a:extLst>
          </p:cNvPr>
          <p:cNvSpPr/>
          <p:nvPr/>
        </p:nvSpPr>
        <p:spPr>
          <a:xfrm>
            <a:off x="10058092" y="5492155"/>
            <a:ext cx="425668" cy="348970"/>
          </a:xfrm>
          <a:prstGeom prst="ellipse">
            <a:avLst/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39BB62C-5693-4CD1-9693-045E383FEC04}"/>
              </a:ext>
            </a:extLst>
          </p:cNvPr>
          <p:cNvSpPr/>
          <p:nvPr/>
        </p:nvSpPr>
        <p:spPr>
          <a:xfrm>
            <a:off x="10058092" y="5841125"/>
            <a:ext cx="425668" cy="348970"/>
          </a:xfrm>
          <a:prstGeom prst="ellipse">
            <a:avLst/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FD1C238-59F9-4D24-8A8C-B036440252B4}"/>
              </a:ext>
            </a:extLst>
          </p:cNvPr>
          <p:cNvSpPr/>
          <p:nvPr/>
        </p:nvSpPr>
        <p:spPr>
          <a:xfrm>
            <a:off x="10058092" y="6196192"/>
            <a:ext cx="425668" cy="348970"/>
          </a:xfrm>
          <a:prstGeom prst="ellipse">
            <a:avLst/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CC36D53-8396-45B1-885C-95EC81FCE4B9}"/>
              </a:ext>
            </a:extLst>
          </p:cNvPr>
          <p:cNvSpPr/>
          <p:nvPr/>
        </p:nvSpPr>
        <p:spPr>
          <a:xfrm>
            <a:off x="10537527" y="5492155"/>
            <a:ext cx="425668" cy="348970"/>
          </a:xfrm>
          <a:prstGeom prst="ellipse">
            <a:avLst/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F735F9D-3D67-40E5-B9AA-EF617619CA34}"/>
              </a:ext>
            </a:extLst>
          </p:cNvPr>
          <p:cNvSpPr/>
          <p:nvPr/>
        </p:nvSpPr>
        <p:spPr>
          <a:xfrm>
            <a:off x="10537527" y="5841125"/>
            <a:ext cx="425668" cy="348970"/>
          </a:xfrm>
          <a:prstGeom prst="ellipse">
            <a:avLst/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D10EB1F-21A2-4AB1-AB50-F7991C58E157}"/>
              </a:ext>
            </a:extLst>
          </p:cNvPr>
          <p:cNvSpPr/>
          <p:nvPr/>
        </p:nvSpPr>
        <p:spPr>
          <a:xfrm>
            <a:off x="10537527" y="6196192"/>
            <a:ext cx="425668" cy="348970"/>
          </a:xfrm>
          <a:prstGeom prst="ellipse">
            <a:avLst/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FA2667D-FB22-425D-91B0-32D029932E52}"/>
              </a:ext>
            </a:extLst>
          </p:cNvPr>
          <p:cNvSpPr/>
          <p:nvPr/>
        </p:nvSpPr>
        <p:spPr>
          <a:xfrm>
            <a:off x="9837683" y="2477664"/>
            <a:ext cx="1199522" cy="1954325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6B46846-DA84-47F8-B7BE-1F14F190ACD9}"/>
              </a:ext>
            </a:extLst>
          </p:cNvPr>
          <p:cNvSpPr/>
          <p:nvPr/>
        </p:nvSpPr>
        <p:spPr>
          <a:xfrm>
            <a:off x="9837683" y="4621183"/>
            <a:ext cx="1199522" cy="210161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52A60B1-5549-4027-A8DB-9E0123FC029D}"/>
              </a:ext>
            </a:extLst>
          </p:cNvPr>
          <p:cNvSpPr/>
          <p:nvPr/>
        </p:nvSpPr>
        <p:spPr>
          <a:xfrm>
            <a:off x="9854687" y="291867"/>
            <a:ext cx="1199522" cy="210161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509842B-58DC-4BE2-A671-E7194B6F7E8D}"/>
              </a:ext>
            </a:extLst>
          </p:cNvPr>
          <p:cNvCxnSpPr>
            <a:cxnSpLocks/>
            <a:stCxn id="82" idx="7"/>
            <a:endCxn id="83" idx="3"/>
          </p:cNvCxnSpPr>
          <p:nvPr/>
        </p:nvCxnSpPr>
        <p:spPr>
          <a:xfrm flipV="1">
            <a:off x="4802890" y="2027217"/>
            <a:ext cx="1684112" cy="290112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EAE7DFBE-F88D-475F-B9AF-9684FF98E94E}"/>
              </a:ext>
            </a:extLst>
          </p:cNvPr>
          <p:cNvSpPr/>
          <p:nvPr/>
        </p:nvSpPr>
        <p:spPr>
          <a:xfrm rot="16200000">
            <a:off x="1933488" y="132949"/>
            <a:ext cx="1484794" cy="33604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E4C43EC-1C43-48F3-9338-4B819B00D60F}"/>
              </a:ext>
            </a:extLst>
          </p:cNvPr>
          <p:cNvSpPr/>
          <p:nvPr/>
        </p:nvSpPr>
        <p:spPr>
          <a:xfrm rot="16200000">
            <a:off x="1769250" y="1386636"/>
            <a:ext cx="1306341" cy="38673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00F39AB-A702-4447-8E4B-23C85F6BF970}"/>
              </a:ext>
            </a:extLst>
          </p:cNvPr>
          <p:cNvSpPr/>
          <p:nvPr/>
        </p:nvSpPr>
        <p:spPr>
          <a:xfrm rot="16200000">
            <a:off x="1856384" y="3358226"/>
            <a:ext cx="1954323" cy="33604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7A80CEE8-778A-4EB3-8245-E57EB907D9CB}"/>
              </a:ext>
            </a:extLst>
          </p:cNvPr>
          <p:cNvSpPr/>
          <p:nvPr/>
        </p:nvSpPr>
        <p:spPr>
          <a:xfrm>
            <a:off x="4371869" y="1774685"/>
            <a:ext cx="338737" cy="3378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F660FFD1-3ABE-4C0A-9045-59C7A9508B47}"/>
              </a:ext>
            </a:extLst>
          </p:cNvPr>
          <p:cNvSpPr/>
          <p:nvPr/>
        </p:nvSpPr>
        <p:spPr>
          <a:xfrm>
            <a:off x="4513760" y="4878859"/>
            <a:ext cx="338737" cy="3378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D1DF780-563B-4FEA-98C7-A9C02969B67B}"/>
              </a:ext>
            </a:extLst>
          </p:cNvPr>
          <p:cNvSpPr/>
          <p:nvPr/>
        </p:nvSpPr>
        <p:spPr>
          <a:xfrm>
            <a:off x="6437395" y="1738806"/>
            <a:ext cx="338737" cy="3378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FB73969-C6F5-4CAC-888D-89790AF88E46}"/>
              </a:ext>
            </a:extLst>
          </p:cNvPr>
          <p:cNvSpPr/>
          <p:nvPr/>
        </p:nvSpPr>
        <p:spPr>
          <a:xfrm>
            <a:off x="9506413" y="1156650"/>
            <a:ext cx="338737" cy="337894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7702AE31-1F4F-441B-AE24-D906BCEB7CF0}"/>
              </a:ext>
            </a:extLst>
          </p:cNvPr>
          <p:cNvSpPr/>
          <p:nvPr/>
        </p:nvSpPr>
        <p:spPr>
          <a:xfrm>
            <a:off x="9470846" y="3151376"/>
            <a:ext cx="338737" cy="337894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4BF7E558-E45C-4253-8CDF-6EE72059F5C6}"/>
              </a:ext>
            </a:extLst>
          </p:cNvPr>
          <p:cNvSpPr/>
          <p:nvPr/>
        </p:nvSpPr>
        <p:spPr>
          <a:xfrm>
            <a:off x="6448323" y="2717467"/>
            <a:ext cx="338737" cy="3378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84785E3-4DD3-48EF-A4C5-D40C2DC624BC}"/>
              </a:ext>
            </a:extLst>
          </p:cNvPr>
          <p:cNvSpPr/>
          <p:nvPr/>
        </p:nvSpPr>
        <p:spPr>
          <a:xfrm>
            <a:off x="7807256" y="1659854"/>
            <a:ext cx="338737" cy="3378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F137BF80-F273-46A2-B15D-54B04F7605B6}"/>
              </a:ext>
            </a:extLst>
          </p:cNvPr>
          <p:cNvSpPr/>
          <p:nvPr/>
        </p:nvSpPr>
        <p:spPr>
          <a:xfrm>
            <a:off x="9491571" y="5536317"/>
            <a:ext cx="338737" cy="337894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28EDF374-072E-42DF-ACCD-D77420A3AA48}"/>
              </a:ext>
            </a:extLst>
          </p:cNvPr>
          <p:cNvSpPr/>
          <p:nvPr/>
        </p:nvSpPr>
        <p:spPr>
          <a:xfrm>
            <a:off x="6448321" y="4576673"/>
            <a:ext cx="338737" cy="3378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33C6307-9A7B-4B39-A2AE-A8A79FF59FAE}"/>
              </a:ext>
            </a:extLst>
          </p:cNvPr>
          <p:cNvSpPr/>
          <p:nvPr/>
        </p:nvSpPr>
        <p:spPr>
          <a:xfrm>
            <a:off x="6432780" y="5490273"/>
            <a:ext cx="338737" cy="3378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7CFEB73-2A2F-434B-9B03-CCB70F779A3A}"/>
              </a:ext>
            </a:extLst>
          </p:cNvPr>
          <p:cNvSpPr/>
          <p:nvPr/>
        </p:nvSpPr>
        <p:spPr>
          <a:xfrm>
            <a:off x="6448322" y="3711295"/>
            <a:ext cx="338737" cy="3378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9321737-BFF1-4E9E-98A8-17A7EF8E980A}"/>
              </a:ext>
            </a:extLst>
          </p:cNvPr>
          <p:cNvSpPr/>
          <p:nvPr/>
        </p:nvSpPr>
        <p:spPr>
          <a:xfrm>
            <a:off x="7807256" y="2704596"/>
            <a:ext cx="338737" cy="3378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495CBC0F-4198-4C04-A464-6A876957FCC1}"/>
              </a:ext>
            </a:extLst>
          </p:cNvPr>
          <p:cNvSpPr/>
          <p:nvPr/>
        </p:nvSpPr>
        <p:spPr>
          <a:xfrm>
            <a:off x="7807256" y="3646564"/>
            <a:ext cx="338737" cy="3378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38A3527D-F33C-4210-BBA8-5F70A8D815BC}"/>
              </a:ext>
            </a:extLst>
          </p:cNvPr>
          <p:cNvSpPr/>
          <p:nvPr/>
        </p:nvSpPr>
        <p:spPr>
          <a:xfrm>
            <a:off x="7807256" y="4521915"/>
            <a:ext cx="338737" cy="3378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D995C67-59F5-4409-97D2-4C197F3CDC83}"/>
              </a:ext>
            </a:extLst>
          </p:cNvPr>
          <p:cNvSpPr/>
          <p:nvPr/>
        </p:nvSpPr>
        <p:spPr>
          <a:xfrm>
            <a:off x="7807256" y="5497693"/>
            <a:ext cx="338737" cy="3378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1C52CB4-0F64-44FD-8A78-370C1D71CC38}"/>
              </a:ext>
            </a:extLst>
          </p:cNvPr>
          <p:cNvCxnSpPr>
            <a:cxnSpLocks/>
            <a:stCxn id="85" idx="3"/>
            <a:endCxn id="95" idx="7"/>
          </p:cNvCxnSpPr>
          <p:nvPr/>
        </p:nvCxnSpPr>
        <p:spPr>
          <a:xfrm flipH="1">
            <a:off x="8096386" y="3439787"/>
            <a:ext cx="1424067" cy="210738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70D05A29-D82A-4FBB-BAED-020E81383985}"/>
              </a:ext>
            </a:extLst>
          </p:cNvPr>
          <p:cNvSpPr/>
          <p:nvPr/>
        </p:nvSpPr>
        <p:spPr>
          <a:xfrm>
            <a:off x="4371869" y="3019482"/>
            <a:ext cx="338737" cy="3378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B9B0CBF9-A0E3-4D00-9BC2-91C2CCE54D8D}"/>
              </a:ext>
            </a:extLst>
          </p:cNvPr>
          <p:cNvCxnSpPr>
            <a:cxnSpLocks/>
            <a:endCxn id="89" idx="1"/>
          </p:cNvCxnSpPr>
          <p:nvPr/>
        </p:nvCxnSpPr>
        <p:spPr>
          <a:xfrm>
            <a:off x="4733130" y="3188429"/>
            <a:ext cx="1764798" cy="143772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929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500"/>
                            </p:stCondLst>
                            <p:childTnLst>
                              <p:par>
                                <p:cTn id="1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500"/>
                            </p:stCondLst>
                            <p:childTnLst>
                              <p:par>
                                <p:cTn id="1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1500"/>
                            </p:stCondLst>
                            <p:childTnLst>
                              <p:par>
                                <p:cTn id="2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22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3500"/>
                            </p:stCondLst>
                            <p:childTnLst>
                              <p:par>
                                <p:cTn id="23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4500"/>
                            </p:stCondLst>
                            <p:childTnLst>
                              <p:par>
                                <p:cTn id="24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5500"/>
                            </p:stCondLst>
                            <p:childTnLst>
                              <p:par>
                                <p:cTn id="25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6500"/>
                            </p:stCondLst>
                            <p:childTnLst>
                              <p:par>
                                <p:cTn id="26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7500"/>
                            </p:stCondLst>
                            <p:childTnLst>
                              <p:par>
                                <p:cTn id="27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8500"/>
                            </p:stCondLst>
                            <p:childTnLst>
                              <p:par>
                                <p:cTn id="28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29500"/>
                            </p:stCondLst>
                            <p:childTnLst>
                              <p:par>
                                <p:cTn id="29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0500"/>
                            </p:stCondLst>
                            <p:childTnLst>
                              <p:par>
                                <p:cTn id="30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1500"/>
                            </p:stCondLst>
                            <p:childTnLst>
                              <p:par>
                                <p:cTn id="3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2500"/>
                            </p:stCondLst>
                            <p:childTnLst>
                              <p:par>
                                <p:cTn id="33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33500"/>
                            </p:stCondLst>
                            <p:childTnLst>
                              <p:par>
                                <p:cTn id="34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500"/>
                            </p:stCondLst>
                            <p:childTnLst>
                              <p:par>
                                <p:cTn id="35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35500"/>
                            </p:stCondLst>
                            <p:childTnLst>
                              <p:par>
                                <p:cTn id="36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36500"/>
                            </p:stCondLst>
                            <p:childTnLst>
                              <p:par>
                                <p:cTn id="37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37500"/>
                            </p:stCondLst>
                            <p:childTnLst>
                              <p:par>
                                <p:cTn id="38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38500"/>
                            </p:stCondLst>
                            <p:childTnLst>
                              <p:par>
                                <p:cTn id="39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39500"/>
                            </p:stCondLst>
                            <p:childTnLst>
                              <p:par>
                                <p:cTn id="40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40500"/>
                            </p:stCondLst>
                            <p:childTnLst>
                              <p:par>
                                <p:cTn id="4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41500"/>
                            </p:stCondLst>
                            <p:childTnLst>
                              <p:par>
                                <p:cTn id="4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500"/>
                            </p:stCondLst>
                            <p:childTnLst>
                              <p:par>
                                <p:cTn id="4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500"/>
                            </p:stCondLst>
                            <p:childTnLst>
                              <p:par>
                                <p:cTn id="4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3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500"/>
                            </p:stCondLst>
                            <p:childTnLst>
                              <p:par>
                                <p:cTn id="4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2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45500"/>
                            </p:stCondLst>
                            <p:childTnLst>
                              <p:par>
                                <p:cTn id="45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1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500"/>
                            </p:stCondLst>
                            <p:childTnLst>
                              <p:par>
                                <p:cTn id="46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47500"/>
                            </p:stCondLst>
                            <p:childTnLst>
                              <p:par>
                                <p:cTn id="47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48500"/>
                            </p:stCondLst>
                            <p:childTnLst>
                              <p:par>
                                <p:cTn id="48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0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500"/>
                            </p:stCondLst>
                            <p:childTnLst>
                              <p:par>
                                <p:cTn id="49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50500"/>
                            </p:stCondLst>
                            <p:childTnLst>
                              <p:par>
                                <p:cTn id="50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51500"/>
                            </p:stCondLst>
                            <p:childTnLst>
                              <p:par>
                                <p:cTn id="5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52500"/>
                            </p:stCondLst>
                            <p:childTnLst>
                              <p:par>
                                <p:cTn id="5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3500"/>
                            </p:stCondLst>
                            <p:childTnLst>
                              <p:par>
                                <p:cTn id="5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5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54500"/>
                            </p:stCondLst>
                            <p:childTnLst>
                              <p:par>
                                <p:cTn id="5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" dur="8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4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500"/>
                            </p:stCondLst>
                            <p:childTnLst>
                              <p:par>
                                <p:cTn id="5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2" dur="80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3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56500"/>
                            </p:stCondLst>
                            <p:childTnLst>
                              <p:par>
                                <p:cTn id="55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2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57500"/>
                            </p:stCondLst>
                            <p:childTnLst>
                              <p:par>
                                <p:cTn id="5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0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1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58500"/>
                            </p:stCondLst>
                            <p:childTnLst>
                              <p:par>
                                <p:cTn id="57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9" dur="80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0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58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8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9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60500"/>
                            </p:stCondLst>
                            <p:childTnLst>
                              <p:par>
                                <p:cTn id="59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7" dur="800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8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61500"/>
                            </p:stCondLst>
                            <p:childTnLst>
                              <p:par>
                                <p:cTn id="60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6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7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62500"/>
                            </p:stCondLst>
                            <p:childTnLst>
                              <p:par>
                                <p:cTn id="6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5" dur="800" decel="100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6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1" fill="hold">
                            <p:stCondLst>
                              <p:cond delay="63500"/>
                            </p:stCondLst>
                            <p:childTnLst>
                              <p:par>
                                <p:cTn id="6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7" fill="hold">
                      <p:stCondLst>
                        <p:cond delay="indefinite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2" fill="hold">
                      <p:stCondLst>
                        <p:cond delay="indefinite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7" fill="hold">
                      <p:stCondLst>
                        <p:cond delay="indefinite"/>
                      </p:stCondLst>
                      <p:childTnLst>
                        <p:par>
                          <p:cTn id="638" fill="hold">
                            <p:stCondLst>
                              <p:cond delay="0"/>
                            </p:stCondLst>
                            <p:childTnLst>
                              <p:par>
                                <p:cTn id="6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1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2" fill="hold">
                      <p:stCondLst>
                        <p:cond delay="indefinite"/>
                      </p:stCondLst>
                      <p:childTnLst>
                        <p:par>
                          <p:cTn id="643" fill="hold">
                            <p:stCondLst>
                              <p:cond delay="0"/>
                            </p:stCondLst>
                            <p:childTnLst>
                              <p:par>
                                <p:cTn id="6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7" fill="hold">
                      <p:stCondLst>
                        <p:cond delay="indefinite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1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6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8" grpId="0" animBg="1"/>
      <p:bldP spid="69" grpId="0" animBg="1"/>
      <p:bldP spid="70" grpId="0" animBg="1"/>
      <p:bldP spid="72" grpId="0" animBg="1"/>
      <p:bldP spid="73" grpId="0" animBg="1"/>
      <p:bldP spid="75" grpId="0" animBg="1"/>
      <p:bldP spid="77" grpId="0" animBg="1"/>
      <p:bldP spid="78" grpId="0" animBg="1"/>
      <p:bldP spid="79" grpId="0" animBg="1"/>
      <p:bldP spid="80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8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A3133-7B59-4D05-A88A-E92B1F71B2D0}"/>
              </a:ext>
            </a:extLst>
          </p:cNvPr>
          <p:cNvSpPr txBox="1"/>
          <p:nvPr/>
        </p:nvSpPr>
        <p:spPr>
          <a:xfrm>
            <a:off x="6832548" y="33318"/>
            <a:ext cx="3142303" cy="76944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/>
              <a:t>একক</a:t>
            </a:r>
            <a:r>
              <a:rPr lang="en-US" sz="4400" dirty="0"/>
              <a:t> </a:t>
            </a:r>
            <a:r>
              <a:rPr lang="en-US" sz="4400" dirty="0" err="1"/>
              <a:t>কাজ</a:t>
            </a:r>
            <a:endParaRPr lang="en-US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1B473-515A-482B-AC37-85BFE3E69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86" y="16053"/>
            <a:ext cx="2198915" cy="19725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26D155-959A-482C-BBBE-8F4C39DDF310}"/>
              </a:ext>
            </a:extLst>
          </p:cNvPr>
          <p:cNvSpPr txBox="1"/>
          <p:nvPr/>
        </p:nvSpPr>
        <p:spPr>
          <a:xfrm>
            <a:off x="3680514" y="470333"/>
            <a:ext cx="6206216" cy="954107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/>
              <a:t>পেয়ারার</a:t>
            </a:r>
            <a:r>
              <a:rPr lang="en-US" sz="2800" dirty="0"/>
              <a:t> </a:t>
            </a:r>
            <a:r>
              <a:rPr lang="en-US" sz="2800" dirty="0" err="1"/>
              <a:t>সাথে</a:t>
            </a:r>
            <a:r>
              <a:rPr lang="en-US" sz="2800" dirty="0"/>
              <a:t> </a:t>
            </a:r>
            <a:r>
              <a:rPr lang="en-US" sz="2800" dirty="0" err="1"/>
              <a:t>সঠিক</a:t>
            </a:r>
            <a:r>
              <a:rPr lang="en-US" sz="2800" dirty="0"/>
              <a:t> </a:t>
            </a:r>
            <a:r>
              <a:rPr lang="en-US" sz="2800" dirty="0" err="1"/>
              <a:t>সংখ্যাটি</a:t>
            </a:r>
            <a:r>
              <a:rPr lang="en-US" sz="2800" dirty="0"/>
              <a:t> </a:t>
            </a:r>
            <a:r>
              <a:rPr lang="en-US" sz="2800" dirty="0" err="1"/>
              <a:t>মিল</a:t>
            </a:r>
            <a:r>
              <a:rPr lang="en-US" sz="2800" dirty="0"/>
              <a:t> </a:t>
            </a:r>
            <a:r>
              <a:rPr lang="en-US" sz="2800" dirty="0" err="1"/>
              <a:t>করে</a:t>
            </a:r>
            <a:r>
              <a:rPr lang="en-US" sz="2800" dirty="0"/>
              <a:t> </a:t>
            </a:r>
            <a:r>
              <a:rPr lang="en-US" sz="2800" dirty="0" err="1"/>
              <a:t>ফোটার</a:t>
            </a:r>
            <a:r>
              <a:rPr lang="en-US" sz="2800" dirty="0"/>
              <a:t> </a:t>
            </a:r>
            <a:r>
              <a:rPr lang="en-US" sz="2800" dirty="0" err="1"/>
              <a:t>সাথেও</a:t>
            </a:r>
            <a:r>
              <a:rPr lang="en-US" sz="2800" dirty="0"/>
              <a:t> </a:t>
            </a:r>
            <a:r>
              <a:rPr lang="en-US" sz="2800" dirty="0" err="1"/>
              <a:t>সঠিক</a:t>
            </a:r>
            <a:r>
              <a:rPr lang="en-US" sz="2800" dirty="0"/>
              <a:t> </a:t>
            </a:r>
            <a:r>
              <a:rPr lang="en-US" sz="2800" dirty="0" err="1"/>
              <a:t>সংখ্যাটি</a:t>
            </a:r>
            <a:r>
              <a:rPr lang="en-US" sz="2800" dirty="0"/>
              <a:t> </a:t>
            </a:r>
            <a:r>
              <a:rPr lang="en-US" sz="2800" dirty="0" err="1"/>
              <a:t>মিল</a:t>
            </a:r>
            <a:r>
              <a:rPr lang="en-US" sz="2800" dirty="0"/>
              <a:t> </a:t>
            </a:r>
            <a:r>
              <a:rPr lang="en-US" sz="2800" dirty="0" err="1"/>
              <a:t>কর</a:t>
            </a:r>
            <a:r>
              <a:rPr lang="en-US" sz="2800" dirty="0"/>
              <a:t>।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00F80B-C660-4CCA-A17E-B0A28470BB3E}"/>
              </a:ext>
            </a:extLst>
          </p:cNvPr>
          <p:cNvCxnSpPr>
            <a:cxnSpLocks/>
            <a:endCxn id="22" idx="3"/>
          </p:cNvCxnSpPr>
          <p:nvPr/>
        </p:nvCxnSpPr>
        <p:spPr>
          <a:xfrm flipV="1">
            <a:off x="7029824" y="3658155"/>
            <a:ext cx="2517925" cy="68221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59C9DE5-CDB3-4DD9-9FD2-82C4A587A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971" y="1153105"/>
            <a:ext cx="1033463" cy="8388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2B5BA6-237C-46F7-8BF8-B5837A81E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34" y="1153105"/>
            <a:ext cx="1033463" cy="8388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25D184-D784-4C6C-99D9-BB06C6578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40" y="2827474"/>
            <a:ext cx="1033463" cy="8388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AB8B2C-9484-4AE1-ABBA-D736DA073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197" y="4488907"/>
            <a:ext cx="1033463" cy="8388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A64D88-36F3-40D4-BFA7-320859830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97" y="2827474"/>
            <a:ext cx="1033463" cy="838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C755C2-D4FA-4B5E-9A07-506C16BCD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99" y="1988593"/>
            <a:ext cx="1033463" cy="8388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346F4A-551C-4011-9E8D-DFE4617AB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447" y="1988593"/>
            <a:ext cx="1033463" cy="8388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726C2C-D413-4F49-B611-3C9E55A53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60" y="3669748"/>
            <a:ext cx="1033463" cy="8388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5CFE9B4-45AE-4DA3-B2EF-5CFECF6DF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26" y="3669748"/>
            <a:ext cx="1033463" cy="83888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DB4DF6D-A1CE-451F-9C9F-BC7132DEBACB}"/>
              </a:ext>
            </a:extLst>
          </p:cNvPr>
          <p:cNvSpPr/>
          <p:nvPr/>
        </p:nvSpPr>
        <p:spPr>
          <a:xfrm>
            <a:off x="9837683" y="2382128"/>
            <a:ext cx="1199522" cy="2295593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0FF3C94-9328-402B-82E2-531E171E3552}"/>
              </a:ext>
            </a:extLst>
          </p:cNvPr>
          <p:cNvSpPr/>
          <p:nvPr/>
        </p:nvSpPr>
        <p:spPr>
          <a:xfrm>
            <a:off x="9498142" y="3369744"/>
            <a:ext cx="338737" cy="337894"/>
          </a:xfrm>
          <a:prstGeom prst="ellipse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64AFF4-FFEC-403E-B2EE-7C7B615E35CC}"/>
              </a:ext>
            </a:extLst>
          </p:cNvPr>
          <p:cNvSpPr/>
          <p:nvPr/>
        </p:nvSpPr>
        <p:spPr>
          <a:xfrm>
            <a:off x="1154795" y="1024364"/>
            <a:ext cx="2388505" cy="44293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5D4EAE1-2F3A-4E67-9D57-33A587FC79BD}"/>
              </a:ext>
            </a:extLst>
          </p:cNvPr>
          <p:cNvSpPr/>
          <p:nvPr/>
        </p:nvSpPr>
        <p:spPr>
          <a:xfrm>
            <a:off x="3571761" y="3102764"/>
            <a:ext cx="338737" cy="3378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016E13E-685A-4A8C-88C4-6610ED291401}"/>
              </a:ext>
            </a:extLst>
          </p:cNvPr>
          <p:cNvSpPr/>
          <p:nvPr/>
        </p:nvSpPr>
        <p:spPr>
          <a:xfrm>
            <a:off x="10124979" y="2500545"/>
            <a:ext cx="338737" cy="337894"/>
          </a:xfrm>
          <a:prstGeom prst="ellipse">
            <a:avLst/>
          </a:prstGeom>
          <a:solidFill>
            <a:srgbClr val="7030A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5C82F08-3B92-42C0-87C2-2F7E69480516}"/>
              </a:ext>
            </a:extLst>
          </p:cNvPr>
          <p:cNvSpPr/>
          <p:nvPr/>
        </p:nvSpPr>
        <p:spPr>
          <a:xfrm>
            <a:off x="10124979" y="2935811"/>
            <a:ext cx="338737" cy="337894"/>
          </a:xfrm>
          <a:prstGeom prst="ellipse">
            <a:avLst/>
          </a:prstGeom>
          <a:solidFill>
            <a:srgbClr val="7030A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A15B6B5-4D68-49D8-BA69-5AC5AE3A4953}"/>
              </a:ext>
            </a:extLst>
          </p:cNvPr>
          <p:cNvSpPr/>
          <p:nvPr/>
        </p:nvSpPr>
        <p:spPr>
          <a:xfrm>
            <a:off x="10124979" y="3369241"/>
            <a:ext cx="338737" cy="337894"/>
          </a:xfrm>
          <a:prstGeom prst="ellipse">
            <a:avLst/>
          </a:prstGeom>
          <a:solidFill>
            <a:srgbClr val="7030A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A91036D-B200-4ECF-BC4C-AC8FAAFC1885}"/>
              </a:ext>
            </a:extLst>
          </p:cNvPr>
          <p:cNvSpPr/>
          <p:nvPr/>
        </p:nvSpPr>
        <p:spPr>
          <a:xfrm>
            <a:off x="10124979" y="3799978"/>
            <a:ext cx="338737" cy="337894"/>
          </a:xfrm>
          <a:prstGeom prst="ellipse">
            <a:avLst/>
          </a:prstGeom>
          <a:solidFill>
            <a:srgbClr val="7030A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279FBE0-9CCB-4011-BC81-DA93D803856D}"/>
              </a:ext>
            </a:extLst>
          </p:cNvPr>
          <p:cNvSpPr/>
          <p:nvPr/>
        </p:nvSpPr>
        <p:spPr>
          <a:xfrm>
            <a:off x="10124979" y="4219886"/>
            <a:ext cx="338737" cy="337894"/>
          </a:xfrm>
          <a:prstGeom prst="ellipse">
            <a:avLst/>
          </a:prstGeom>
          <a:solidFill>
            <a:srgbClr val="7030A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1921CF9-79AE-46BB-B1A0-96BD1468A1A6}"/>
              </a:ext>
            </a:extLst>
          </p:cNvPr>
          <p:cNvSpPr/>
          <p:nvPr/>
        </p:nvSpPr>
        <p:spPr>
          <a:xfrm>
            <a:off x="10581643" y="2935811"/>
            <a:ext cx="338737" cy="337894"/>
          </a:xfrm>
          <a:prstGeom prst="ellipse">
            <a:avLst/>
          </a:prstGeom>
          <a:solidFill>
            <a:srgbClr val="7030A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96C3E63-3771-43AF-98D5-6DB5E17862EF}"/>
              </a:ext>
            </a:extLst>
          </p:cNvPr>
          <p:cNvSpPr/>
          <p:nvPr/>
        </p:nvSpPr>
        <p:spPr>
          <a:xfrm>
            <a:off x="10581643" y="3369241"/>
            <a:ext cx="338737" cy="337894"/>
          </a:xfrm>
          <a:prstGeom prst="ellipse">
            <a:avLst/>
          </a:prstGeom>
          <a:solidFill>
            <a:srgbClr val="7030A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4C4B543-62D0-475A-9BA0-BB2F288303FF}"/>
              </a:ext>
            </a:extLst>
          </p:cNvPr>
          <p:cNvSpPr/>
          <p:nvPr/>
        </p:nvSpPr>
        <p:spPr>
          <a:xfrm>
            <a:off x="10581643" y="3799978"/>
            <a:ext cx="338737" cy="337894"/>
          </a:xfrm>
          <a:prstGeom prst="ellipse">
            <a:avLst/>
          </a:prstGeom>
          <a:solidFill>
            <a:srgbClr val="7030A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2A0F0FE-A652-41C7-A937-7921B5060ACF}"/>
              </a:ext>
            </a:extLst>
          </p:cNvPr>
          <p:cNvSpPr/>
          <p:nvPr/>
        </p:nvSpPr>
        <p:spPr>
          <a:xfrm>
            <a:off x="10581643" y="4219886"/>
            <a:ext cx="338737" cy="337894"/>
          </a:xfrm>
          <a:prstGeom prst="ellipse">
            <a:avLst/>
          </a:prstGeom>
          <a:solidFill>
            <a:srgbClr val="7030A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50C1712-4A23-4AC2-9746-2FA8BE087B1B}"/>
              </a:ext>
            </a:extLst>
          </p:cNvPr>
          <p:cNvGrpSpPr/>
          <p:nvPr/>
        </p:nvGrpSpPr>
        <p:grpSpPr>
          <a:xfrm>
            <a:off x="5543271" y="3957090"/>
            <a:ext cx="1467765" cy="769441"/>
            <a:chOff x="4192130" y="3561296"/>
            <a:chExt cx="1467765" cy="76944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AAD6120-229B-4FD8-9F00-469923D60485}"/>
                </a:ext>
              </a:extLst>
            </p:cNvPr>
            <p:cNvGrpSpPr/>
            <p:nvPr/>
          </p:nvGrpSpPr>
          <p:grpSpPr>
            <a:xfrm>
              <a:off x="4488913" y="3561296"/>
              <a:ext cx="1170982" cy="769441"/>
              <a:chOff x="1128218" y="4384344"/>
              <a:chExt cx="1170982" cy="769441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6EB6D1-10DA-4BF4-A156-0D9341875FDC}"/>
                  </a:ext>
                </a:extLst>
              </p:cNvPr>
              <p:cNvSpPr txBox="1"/>
              <p:nvPr/>
            </p:nvSpPr>
            <p:spPr>
              <a:xfrm>
                <a:off x="1128218" y="4384344"/>
                <a:ext cx="887105" cy="769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৯</a:t>
                </a: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5F285153-30C8-44F9-A633-D96688870677}"/>
                  </a:ext>
                </a:extLst>
              </p:cNvPr>
              <p:cNvSpPr/>
              <p:nvPr/>
            </p:nvSpPr>
            <p:spPr>
              <a:xfrm>
                <a:off x="2023514" y="4635697"/>
                <a:ext cx="275686" cy="282128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89FB4CF-B98D-489A-B7CD-09D46C894B06}"/>
                </a:ext>
              </a:extLst>
            </p:cNvPr>
            <p:cNvSpPr/>
            <p:nvPr/>
          </p:nvSpPr>
          <p:spPr>
            <a:xfrm>
              <a:off x="4192130" y="3759214"/>
              <a:ext cx="271759" cy="289343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1424446-06D8-458C-B5B0-1CB090729045}"/>
              </a:ext>
            </a:extLst>
          </p:cNvPr>
          <p:cNvGrpSpPr/>
          <p:nvPr/>
        </p:nvGrpSpPr>
        <p:grpSpPr>
          <a:xfrm>
            <a:off x="5543270" y="2956547"/>
            <a:ext cx="1486554" cy="769441"/>
            <a:chOff x="4192130" y="2560753"/>
            <a:chExt cx="1486554" cy="76944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9D27AD3-7B12-4E71-A916-D7F5BC7BC1BE}"/>
                </a:ext>
              </a:extLst>
            </p:cNvPr>
            <p:cNvGrpSpPr/>
            <p:nvPr/>
          </p:nvGrpSpPr>
          <p:grpSpPr>
            <a:xfrm>
              <a:off x="4488913" y="2560753"/>
              <a:ext cx="1189771" cy="769441"/>
              <a:chOff x="1128218" y="3394568"/>
              <a:chExt cx="1189771" cy="769441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CAA386D-3054-4980-A90A-91A0C2C55D8F}"/>
                  </a:ext>
                </a:extLst>
              </p:cNvPr>
              <p:cNvSpPr txBox="1"/>
              <p:nvPr/>
            </p:nvSpPr>
            <p:spPr>
              <a:xfrm>
                <a:off x="1128218" y="3394568"/>
                <a:ext cx="887105" cy="769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৬</a:t>
                </a: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F7CE573-066E-4D0A-A5EB-3B963C6D1986}"/>
                  </a:ext>
                </a:extLst>
              </p:cNvPr>
              <p:cNvSpPr/>
              <p:nvPr/>
            </p:nvSpPr>
            <p:spPr>
              <a:xfrm>
                <a:off x="2042303" y="3612154"/>
                <a:ext cx="275686" cy="282128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DB6F993-57D0-4C4E-828B-5AE4AEF5F3FA}"/>
                </a:ext>
              </a:extLst>
            </p:cNvPr>
            <p:cNvSpPr/>
            <p:nvPr/>
          </p:nvSpPr>
          <p:spPr>
            <a:xfrm>
              <a:off x="4192130" y="2800294"/>
              <a:ext cx="271759" cy="289343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5A24378-FA98-4226-8588-3A11353F9F32}"/>
              </a:ext>
            </a:extLst>
          </p:cNvPr>
          <p:cNvGrpSpPr/>
          <p:nvPr/>
        </p:nvGrpSpPr>
        <p:grpSpPr>
          <a:xfrm>
            <a:off x="5568295" y="2038529"/>
            <a:ext cx="1445711" cy="769441"/>
            <a:chOff x="4217154" y="1642735"/>
            <a:chExt cx="1445711" cy="76944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EDB95C9-6BF8-4BE8-8D33-0791F9454A68}"/>
                </a:ext>
              </a:extLst>
            </p:cNvPr>
            <p:cNvGrpSpPr/>
            <p:nvPr/>
          </p:nvGrpSpPr>
          <p:grpSpPr>
            <a:xfrm>
              <a:off x="4488913" y="1642735"/>
              <a:ext cx="1173952" cy="769441"/>
              <a:chOff x="1128218" y="2403964"/>
              <a:chExt cx="1173952" cy="769441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4101461-1BDF-4DB4-BC35-9DE5CF11E68B}"/>
                  </a:ext>
                </a:extLst>
              </p:cNvPr>
              <p:cNvSpPr txBox="1"/>
              <p:nvPr/>
            </p:nvSpPr>
            <p:spPr>
              <a:xfrm>
                <a:off x="1128218" y="2403964"/>
                <a:ext cx="887105" cy="769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৭</a:t>
                </a: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83C3054E-813D-40F0-8C5A-F8BF3F46374C}"/>
                  </a:ext>
                </a:extLst>
              </p:cNvPr>
              <p:cNvSpPr/>
              <p:nvPr/>
            </p:nvSpPr>
            <p:spPr>
              <a:xfrm>
                <a:off x="2026484" y="2643061"/>
                <a:ext cx="275686" cy="282128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423697A-564E-4171-9A57-1C81A14B8534}"/>
                </a:ext>
              </a:extLst>
            </p:cNvPr>
            <p:cNvSpPr/>
            <p:nvPr/>
          </p:nvSpPr>
          <p:spPr>
            <a:xfrm>
              <a:off x="4217154" y="1911055"/>
              <a:ext cx="271759" cy="289343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1112655-8520-423E-9161-A6034F127416}"/>
              </a:ext>
            </a:extLst>
          </p:cNvPr>
          <p:cNvCxnSpPr>
            <a:cxnSpLocks/>
          </p:cNvCxnSpPr>
          <p:nvPr/>
        </p:nvCxnSpPr>
        <p:spPr>
          <a:xfrm>
            <a:off x="3910498" y="3312655"/>
            <a:ext cx="1672571" cy="92567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EA3E7A35-6508-4302-B507-BFA48A56C748}"/>
              </a:ext>
            </a:extLst>
          </p:cNvPr>
          <p:cNvSpPr txBox="1"/>
          <p:nvPr/>
        </p:nvSpPr>
        <p:spPr>
          <a:xfrm>
            <a:off x="732010" y="316601"/>
            <a:ext cx="3674587" cy="52322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/>
              <a:t>ছবিতে</a:t>
            </a:r>
            <a:r>
              <a:rPr lang="en-US" sz="2800" dirty="0"/>
              <a:t> </a:t>
            </a:r>
            <a:r>
              <a:rPr lang="en-US" sz="2800" dirty="0" err="1"/>
              <a:t>কয়টি</a:t>
            </a:r>
            <a:r>
              <a:rPr lang="en-US" sz="2800" dirty="0"/>
              <a:t> </a:t>
            </a:r>
            <a:r>
              <a:rPr lang="en-US" sz="2800" dirty="0" err="1"/>
              <a:t>পেয়ারা</a:t>
            </a:r>
            <a:r>
              <a:rPr lang="en-US" sz="28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478015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  <p:bldP spid="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58" grpId="0" animBg="1"/>
      <p:bldP spid="5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F79C91D-8D32-447B-9155-D34509792D00}"/>
              </a:ext>
            </a:extLst>
          </p:cNvPr>
          <p:cNvCxnSpPr>
            <a:cxnSpLocks/>
          </p:cNvCxnSpPr>
          <p:nvPr/>
        </p:nvCxnSpPr>
        <p:spPr>
          <a:xfrm>
            <a:off x="6286419" y="571290"/>
            <a:ext cx="2634814" cy="277051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6EF0CD3-E927-4777-87E9-D55657E65D0B}"/>
              </a:ext>
            </a:extLst>
          </p:cNvPr>
          <p:cNvSpPr txBox="1"/>
          <p:nvPr/>
        </p:nvSpPr>
        <p:spPr>
          <a:xfrm>
            <a:off x="4520580" y="94748"/>
            <a:ext cx="2257883" cy="76944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/>
              <a:t>মূল্যায়ন</a:t>
            </a: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DFB59B-B744-456F-A002-1EC1EFEF0436}"/>
              </a:ext>
            </a:extLst>
          </p:cNvPr>
          <p:cNvSpPr txBox="1"/>
          <p:nvPr/>
        </p:nvSpPr>
        <p:spPr>
          <a:xfrm>
            <a:off x="1880861" y="149497"/>
            <a:ext cx="7399492" cy="52322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সংখ্যার</a:t>
            </a:r>
            <a:r>
              <a:rPr lang="en-US" sz="2800" dirty="0"/>
              <a:t> </a:t>
            </a:r>
            <a:r>
              <a:rPr lang="en-US" sz="2800" dirty="0" err="1"/>
              <a:t>সাথে</a:t>
            </a:r>
            <a:r>
              <a:rPr lang="en-US" sz="2800" dirty="0"/>
              <a:t> </a:t>
            </a:r>
            <a:r>
              <a:rPr lang="en-US" sz="2800" dirty="0" err="1"/>
              <a:t>শিক্ষার্থীর</a:t>
            </a:r>
            <a:r>
              <a:rPr lang="en-US" sz="2800" dirty="0"/>
              <a:t> </a:t>
            </a:r>
            <a:r>
              <a:rPr lang="en-US" sz="2800" dirty="0" err="1"/>
              <a:t>সংখ্যা</a:t>
            </a:r>
            <a:r>
              <a:rPr lang="en-US" sz="2800" dirty="0"/>
              <a:t> </a:t>
            </a:r>
            <a:r>
              <a:rPr lang="en-US" sz="2800" dirty="0" err="1"/>
              <a:t>টান</a:t>
            </a:r>
            <a:r>
              <a:rPr lang="en-US" sz="2800" dirty="0"/>
              <a:t> </a:t>
            </a:r>
            <a:r>
              <a:rPr lang="en-US" sz="2800" dirty="0" err="1"/>
              <a:t>দিয়ে</a:t>
            </a:r>
            <a:r>
              <a:rPr lang="en-US" sz="2800" dirty="0"/>
              <a:t> </a:t>
            </a:r>
            <a:r>
              <a:rPr lang="en-US" sz="2800" dirty="0" err="1"/>
              <a:t>মিল</a:t>
            </a:r>
            <a:r>
              <a:rPr lang="en-US" sz="2800" dirty="0"/>
              <a:t> </a:t>
            </a:r>
            <a:r>
              <a:rPr lang="en-US" sz="2800" dirty="0" err="1"/>
              <a:t>কর</a:t>
            </a:r>
            <a:r>
              <a:rPr lang="en-US" sz="2800" dirty="0"/>
              <a:t>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F3367A-959C-4AAD-B170-38CD152FB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6" y="2233193"/>
            <a:ext cx="586855" cy="1195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4BB2D3-E601-41FE-BC11-89B0A0CD3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51" y="2233193"/>
            <a:ext cx="586855" cy="11958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C8C8B1-C5CE-4CB1-A217-26AB6436D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006" y="2233193"/>
            <a:ext cx="586855" cy="11958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4D47BC-B8FA-4BC6-89DC-8F677B9FD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65" y="2233193"/>
            <a:ext cx="586855" cy="11958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B46D76-484C-4060-9FF4-A34816510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459" y="2233193"/>
            <a:ext cx="586855" cy="11958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0007EE-4B3E-4246-993A-FC48A127B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0" y="3584321"/>
            <a:ext cx="586855" cy="11958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A61299-ACFD-41EF-9108-D85486BA0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63" y="3584321"/>
            <a:ext cx="586855" cy="11958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8F552A-A79D-4FA5-9B4A-4552BD239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90" y="3584321"/>
            <a:ext cx="586855" cy="11958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084F0D-3C02-44AB-B69E-F6C8F88AF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88" y="864189"/>
            <a:ext cx="586855" cy="11958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FA9774-7CAE-470F-8069-4065A4AD0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5" y="864188"/>
            <a:ext cx="586855" cy="11958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0F4FF9-49DD-423C-866C-1A68C9D21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97" y="864188"/>
            <a:ext cx="586855" cy="11958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99AD7C-038A-4514-BC52-A0C7CBA4D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52" y="864189"/>
            <a:ext cx="586855" cy="11958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07C7C6C-7994-4904-8476-C1678E6C2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76" y="864724"/>
            <a:ext cx="586855" cy="11958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716709-1C4D-472D-BC96-7A3F5E60A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414" y="864189"/>
            <a:ext cx="586855" cy="11958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7F86BDA-09CF-488F-BEE8-FF96BD21E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77" y="4906370"/>
            <a:ext cx="586855" cy="11958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2C00576-1AD2-4461-AA5E-BD59F69EE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69" y="910221"/>
            <a:ext cx="532261" cy="15731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9615AA-3605-448E-9D1C-085ADEF05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709" y="910221"/>
            <a:ext cx="648060" cy="15731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05C15C4-1188-438C-A4D5-167EA8DD2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354" y="2608478"/>
            <a:ext cx="662126" cy="16496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6D93916-6F7F-4700-BC65-F09E6B2DE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477" y="4508116"/>
            <a:ext cx="668739" cy="147989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6CACD71-8B48-4323-8495-80AB8CBD0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540" y="2608478"/>
            <a:ext cx="662126" cy="164962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A24E6FB-9D69-43C8-BDF0-6BCD1545C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909" y="2608478"/>
            <a:ext cx="662126" cy="16496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F9337B2-2A8F-4B91-888F-4241BA8A0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120" y="2608478"/>
            <a:ext cx="662126" cy="16496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CA6D9D1-6067-4D69-B786-B0487AE25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254" y="4508116"/>
            <a:ext cx="668739" cy="14798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7FB027F-3572-4845-92B2-02E244962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154" y="4508116"/>
            <a:ext cx="668739" cy="14798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6391099-642C-46F2-B446-405A4E2F8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187" y="4508116"/>
            <a:ext cx="668739" cy="147989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5A1E2CB-1C39-49B5-925D-3F07B494E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968" y="4508116"/>
            <a:ext cx="668739" cy="147989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9FEAACE-C2B5-43C0-99C6-ED959D9A8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896" y="4508116"/>
            <a:ext cx="668739" cy="14798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B14F247-FC75-4761-A63F-18FFA465C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855" y="4508116"/>
            <a:ext cx="668739" cy="147989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4436BCD-D796-475F-87CC-902A189F5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771" y="4508116"/>
            <a:ext cx="668739" cy="147989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F92CAA3-0CAF-49F5-A1C5-5C12DB701143}"/>
              </a:ext>
            </a:extLst>
          </p:cNvPr>
          <p:cNvSpPr/>
          <p:nvPr/>
        </p:nvSpPr>
        <p:spPr>
          <a:xfrm>
            <a:off x="120296" y="864189"/>
            <a:ext cx="3403782" cy="11958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65306A0-7199-4134-BD27-D7445AB34A44}"/>
              </a:ext>
            </a:extLst>
          </p:cNvPr>
          <p:cNvSpPr/>
          <p:nvPr/>
        </p:nvSpPr>
        <p:spPr>
          <a:xfrm>
            <a:off x="1982365" y="4058503"/>
            <a:ext cx="338737" cy="3378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0764975-9888-4FF7-B73C-7D3FD39FB4D1}"/>
              </a:ext>
            </a:extLst>
          </p:cNvPr>
          <p:cNvSpPr/>
          <p:nvPr/>
        </p:nvSpPr>
        <p:spPr>
          <a:xfrm>
            <a:off x="120296" y="2227182"/>
            <a:ext cx="2809118" cy="11958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4D7DC9-C9A1-40D5-B2DC-F7D09A087420}"/>
              </a:ext>
            </a:extLst>
          </p:cNvPr>
          <p:cNvSpPr/>
          <p:nvPr/>
        </p:nvSpPr>
        <p:spPr>
          <a:xfrm>
            <a:off x="120296" y="3620145"/>
            <a:ext cx="1842449" cy="11958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EE44F81-F810-43B9-BB5D-1C7D34EF4C9F}"/>
              </a:ext>
            </a:extLst>
          </p:cNvPr>
          <p:cNvSpPr/>
          <p:nvPr/>
        </p:nvSpPr>
        <p:spPr>
          <a:xfrm>
            <a:off x="1143877" y="4916514"/>
            <a:ext cx="586855" cy="11958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024BFEC-5CA4-4108-8A3D-8533A26B2B66}"/>
              </a:ext>
            </a:extLst>
          </p:cNvPr>
          <p:cNvSpPr/>
          <p:nvPr/>
        </p:nvSpPr>
        <p:spPr>
          <a:xfrm>
            <a:off x="7503771" y="4508115"/>
            <a:ext cx="4632936" cy="14798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EE3AD85-68FA-4678-8005-D8738D6F3AC4}"/>
              </a:ext>
            </a:extLst>
          </p:cNvPr>
          <p:cNvSpPr/>
          <p:nvPr/>
        </p:nvSpPr>
        <p:spPr>
          <a:xfrm>
            <a:off x="9221477" y="2589398"/>
            <a:ext cx="2550769" cy="16496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0280F6D-1AFC-451B-B0DB-AD414ED021F3}"/>
              </a:ext>
            </a:extLst>
          </p:cNvPr>
          <p:cNvSpPr/>
          <p:nvPr/>
        </p:nvSpPr>
        <p:spPr>
          <a:xfrm>
            <a:off x="9760709" y="927740"/>
            <a:ext cx="1204184" cy="15556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BF36008-C411-4998-9B91-5ABD11A1435E}"/>
              </a:ext>
            </a:extLst>
          </p:cNvPr>
          <p:cNvSpPr/>
          <p:nvPr/>
        </p:nvSpPr>
        <p:spPr>
          <a:xfrm>
            <a:off x="1784285" y="5357503"/>
            <a:ext cx="338737" cy="3378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8D81E4E-6C9C-45C4-8C4E-43F5A1D8A861}"/>
              </a:ext>
            </a:extLst>
          </p:cNvPr>
          <p:cNvSpPr/>
          <p:nvPr/>
        </p:nvSpPr>
        <p:spPr>
          <a:xfrm>
            <a:off x="7165034" y="5079114"/>
            <a:ext cx="338737" cy="3378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E1A56D4-8C57-4F85-B766-E8109238F9CA}"/>
              </a:ext>
            </a:extLst>
          </p:cNvPr>
          <p:cNvSpPr/>
          <p:nvPr/>
        </p:nvSpPr>
        <p:spPr>
          <a:xfrm>
            <a:off x="2976585" y="2656139"/>
            <a:ext cx="338737" cy="3378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CCD135A-EE1F-42ED-B23E-EB017DB2BCCC}"/>
              </a:ext>
            </a:extLst>
          </p:cNvPr>
          <p:cNvSpPr/>
          <p:nvPr/>
        </p:nvSpPr>
        <p:spPr>
          <a:xfrm>
            <a:off x="3517436" y="1293145"/>
            <a:ext cx="338737" cy="3378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EA117E9-5AA5-4F58-BFAD-EEC27388E91A}"/>
              </a:ext>
            </a:extLst>
          </p:cNvPr>
          <p:cNvSpPr/>
          <p:nvPr/>
        </p:nvSpPr>
        <p:spPr>
          <a:xfrm>
            <a:off x="8875940" y="3275370"/>
            <a:ext cx="338737" cy="3378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62ECD5C-5046-41DD-BC47-698A5719B3B7}"/>
              </a:ext>
            </a:extLst>
          </p:cNvPr>
          <p:cNvSpPr/>
          <p:nvPr/>
        </p:nvSpPr>
        <p:spPr>
          <a:xfrm>
            <a:off x="9400125" y="1617391"/>
            <a:ext cx="338737" cy="3378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5FEBE40-584A-4A59-941E-9AB610A5288A}"/>
              </a:ext>
            </a:extLst>
          </p:cNvPr>
          <p:cNvGrpSpPr/>
          <p:nvPr/>
        </p:nvGrpSpPr>
        <p:grpSpPr>
          <a:xfrm>
            <a:off x="4970324" y="1016897"/>
            <a:ext cx="1445711" cy="769441"/>
            <a:chOff x="4217154" y="1642735"/>
            <a:chExt cx="1445711" cy="76944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F1866DC-265C-4CCB-9EC4-B90F2C4B9E6A}"/>
                </a:ext>
              </a:extLst>
            </p:cNvPr>
            <p:cNvGrpSpPr/>
            <p:nvPr/>
          </p:nvGrpSpPr>
          <p:grpSpPr>
            <a:xfrm>
              <a:off x="4488913" y="1642735"/>
              <a:ext cx="1173952" cy="769441"/>
              <a:chOff x="1128218" y="2403964"/>
              <a:chExt cx="1173952" cy="769441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8827D4E-7CED-4B44-9AFC-2E07F9CBBFA1}"/>
                  </a:ext>
                </a:extLst>
              </p:cNvPr>
              <p:cNvSpPr txBox="1"/>
              <p:nvPr/>
            </p:nvSpPr>
            <p:spPr>
              <a:xfrm>
                <a:off x="1128218" y="2403964"/>
                <a:ext cx="887105" cy="769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৮</a:t>
                </a: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38F7D1CA-0458-48EF-8308-1A0F6ED5482D}"/>
                  </a:ext>
                </a:extLst>
              </p:cNvPr>
              <p:cNvSpPr/>
              <p:nvPr/>
            </p:nvSpPr>
            <p:spPr>
              <a:xfrm>
                <a:off x="2026484" y="2643061"/>
                <a:ext cx="275686" cy="282128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E93727A-95D3-4411-8F14-B693A645A8ED}"/>
                </a:ext>
              </a:extLst>
            </p:cNvPr>
            <p:cNvSpPr/>
            <p:nvPr/>
          </p:nvSpPr>
          <p:spPr>
            <a:xfrm>
              <a:off x="4217154" y="1911055"/>
              <a:ext cx="271759" cy="289343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2B28A39-1C74-4934-B9FA-3B7C450168E3}"/>
              </a:ext>
            </a:extLst>
          </p:cNvPr>
          <p:cNvGrpSpPr/>
          <p:nvPr/>
        </p:nvGrpSpPr>
        <p:grpSpPr>
          <a:xfrm>
            <a:off x="4970324" y="1886698"/>
            <a:ext cx="1445711" cy="769441"/>
            <a:chOff x="4217154" y="1642735"/>
            <a:chExt cx="1445711" cy="769441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EB7DDB6-66C6-498A-95E3-5AB1632A6C6C}"/>
                </a:ext>
              </a:extLst>
            </p:cNvPr>
            <p:cNvGrpSpPr/>
            <p:nvPr/>
          </p:nvGrpSpPr>
          <p:grpSpPr>
            <a:xfrm>
              <a:off x="4488913" y="1642735"/>
              <a:ext cx="1173952" cy="769441"/>
              <a:chOff x="1128218" y="2403964"/>
              <a:chExt cx="1173952" cy="769441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E08E01A-7C54-4DFB-9C2D-96F24CA02F0E}"/>
                  </a:ext>
                </a:extLst>
              </p:cNvPr>
              <p:cNvSpPr txBox="1"/>
              <p:nvPr/>
            </p:nvSpPr>
            <p:spPr>
              <a:xfrm>
                <a:off x="1128218" y="2403964"/>
                <a:ext cx="887105" cy="769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৩</a:t>
                </a: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5C571306-2B24-4AB9-BE19-4688675AAD97}"/>
                  </a:ext>
                </a:extLst>
              </p:cNvPr>
              <p:cNvSpPr/>
              <p:nvPr/>
            </p:nvSpPr>
            <p:spPr>
              <a:xfrm>
                <a:off x="2026484" y="2643061"/>
                <a:ext cx="275686" cy="282128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3EB27E3-5E0E-43DC-9904-B66BD05F25D4}"/>
                </a:ext>
              </a:extLst>
            </p:cNvPr>
            <p:cNvSpPr/>
            <p:nvPr/>
          </p:nvSpPr>
          <p:spPr>
            <a:xfrm>
              <a:off x="4217154" y="1911055"/>
              <a:ext cx="271759" cy="289343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EFB80FC-7853-4536-971C-5A95589F40C8}"/>
              </a:ext>
            </a:extLst>
          </p:cNvPr>
          <p:cNvGrpSpPr/>
          <p:nvPr/>
        </p:nvGrpSpPr>
        <p:grpSpPr>
          <a:xfrm>
            <a:off x="4970324" y="2825086"/>
            <a:ext cx="1445711" cy="769441"/>
            <a:chOff x="4217154" y="1642735"/>
            <a:chExt cx="1445711" cy="769441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E039765-5374-4E23-83D4-BB57EE9748D0}"/>
                </a:ext>
              </a:extLst>
            </p:cNvPr>
            <p:cNvGrpSpPr/>
            <p:nvPr/>
          </p:nvGrpSpPr>
          <p:grpSpPr>
            <a:xfrm>
              <a:off x="4488913" y="1642735"/>
              <a:ext cx="1173952" cy="769441"/>
              <a:chOff x="1128218" y="2403964"/>
              <a:chExt cx="1173952" cy="769441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553E628-6842-44DC-8C63-91A6DE220506}"/>
                  </a:ext>
                </a:extLst>
              </p:cNvPr>
              <p:cNvSpPr txBox="1"/>
              <p:nvPr/>
            </p:nvSpPr>
            <p:spPr>
              <a:xfrm>
                <a:off x="1128218" y="2403964"/>
                <a:ext cx="887105" cy="769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১</a:t>
                </a: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4536072-F78F-4BAD-AA50-50FC849AE1B0}"/>
                  </a:ext>
                </a:extLst>
              </p:cNvPr>
              <p:cNvSpPr/>
              <p:nvPr/>
            </p:nvSpPr>
            <p:spPr>
              <a:xfrm>
                <a:off x="2026484" y="2643061"/>
                <a:ext cx="275686" cy="282128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89E3135-21C4-4537-B872-FD7A2930C10F}"/>
                </a:ext>
              </a:extLst>
            </p:cNvPr>
            <p:cNvSpPr/>
            <p:nvPr/>
          </p:nvSpPr>
          <p:spPr>
            <a:xfrm>
              <a:off x="4217154" y="1911055"/>
              <a:ext cx="271759" cy="289343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4F3F529-4AE3-40E3-A85B-B8235AB84D43}"/>
              </a:ext>
            </a:extLst>
          </p:cNvPr>
          <p:cNvGrpSpPr/>
          <p:nvPr/>
        </p:nvGrpSpPr>
        <p:grpSpPr>
          <a:xfrm>
            <a:off x="4970324" y="3534811"/>
            <a:ext cx="1445711" cy="769441"/>
            <a:chOff x="4217154" y="1642735"/>
            <a:chExt cx="1445711" cy="769441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78AF86D-A609-4816-AF3B-A05CEB732B94}"/>
                </a:ext>
              </a:extLst>
            </p:cNvPr>
            <p:cNvGrpSpPr/>
            <p:nvPr/>
          </p:nvGrpSpPr>
          <p:grpSpPr>
            <a:xfrm>
              <a:off x="4488913" y="1642735"/>
              <a:ext cx="1173952" cy="769441"/>
              <a:chOff x="1128218" y="2403964"/>
              <a:chExt cx="1173952" cy="769441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AA5DA7F-4012-41DC-A35B-58336F3C2B1B}"/>
                  </a:ext>
                </a:extLst>
              </p:cNvPr>
              <p:cNvSpPr txBox="1"/>
              <p:nvPr/>
            </p:nvSpPr>
            <p:spPr>
              <a:xfrm>
                <a:off x="1128218" y="2403964"/>
                <a:ext cx="887105" cy="769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২</a:t>
                </a: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EAB6D34B-AA50-4FE9-B180-9364909D1B0D}"/>
                  </a:ext>
                </a:extLst>
              </p:cNvPr>
              <p:cNvSpPr/>
              <p:nvPr/>
            </p:nvSpPr>
            <p:spPr>
              <a:xfrm>
                <a:off x="2026484" y="2643061"/>
                <a:ext cx="275686" cy="282128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FA034E8-4B98-46E9-AAA0-2BF11C489DA2}"/>
                </a:ext>
              </a:extLst>
            </p:cNvPr>
            <p:cNvSpPr/>
            <p:nvPr/>
          </p:nvSpPr>
          <p:spPr>
            <a:xfrm>
              <a:off x="4217154" y="1911055"/>
              <a:ext cx="271759" cy="289343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2D537FE-25CF-4D16-9218-F6838F3D8C34}"/>
              </a:ext>
            </a:extLst>
          </p:cNvPr>
          <p:cNvGrpSpPr/>
          <p:nvPr/>
        </p:nvGrpSpPr>
        <p:grpSpPr>
          <a:xfrm>
            <a:off x="4970324" y="4395407"/>
            <a:ext cx="1445711" cy="769441"/>
            <a:chOff x="4217154" y="1642735"/>
            <a:chExt cx="1445711" cy="769441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73BB36B-7B4F-4F66-A2BA-6F5C153902F9}"/>
                </a:ext>
              </a:extLst>
            </p:cNvPr>
            <p:cNvGrpSpPr/>
            <p:nvPr/>
          </p:nvGrpSpPr>
          <p:grpSpPr>
            <a:xfrm>
              <a:off x="4488913" y="1642735"/>
              <a:ext cx="1173952" cy="769441"/>
              <a:chOff x="1128218" y="2403964"/>
              <a:chExt cx="1173952" cy="769441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EC26824-9011-42D0-BAB6-B56C87477FAA}"/>
                  </a:ext>
                </a:extLst>
              </p:cNvPr>
              <p:cNvSpPr txBox="1"/>
              <p:nvPr/>
            </p:nvSpPr>
            <p:spPr>
              <a:xfrm>
                <a:off x="1128218" y="2403964"/>
                <a:ext cx="887105" cy="769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৬</a:t>
                </a: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003B26D3-050E-404B-94CB-FB20EE977068}"/>
                  </a:ext>
                </a:extLst>
              </p:cNvPr>
              <p:cNvSpPr/>
              <p:nvPr/>
            </p:nvSpPr>
            <p:spPr>
              <a:xfrm>
                <a:off x="2026484" y="2643061"/>
                <a:ext cx="275686" cy="282128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48A8552-9F90-4B91-AF60-AD6D36FA1811}"/>
                </a:ext>
              </a:extLst>
            </p:cNvPr>
            <p:cNvSpPr/>
            <p:nvPr/>
          </p:nvSpPr>
          <p:spPr>
            <a:xfrm>
              <a:off x="4217154" y="1911055"/>
              <a:ext cx="271759" cy="289343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0B8B31A-C847-4D72-8BDF-754C9A8F077C}"/>
              </a:ext>
            </a:extLst>
          </p:cNvPr>
          <p:cNvGrpSpPr/>
          <p:nvPr/>
        </p:nvGrpSpPr>
        <p:grpSpPr>
          <a:xfrm>
            <a:off x="4970324" y="5188062"/>
            <a:ext cx="1445711" cy="769441"/>
            <a:chOff x="4217154" y="1642735"/>
            <a:chExt cx="1445711" cy="769441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C0A5A9C0-B99B-4416-AB78-768779BFCF9A}"/>
                </a:ext>
              </a:extLst>
            </p:cNvPr>
            <p:cNvGrpSpPr/>
            <p:nvPr/>
          </p:nvGrpSpPr>
          <p:grpSpPr>
            <a:xfrm>
              <a:off x="4488913" y="1642735"/>
              <a:ext cx="1173952" cy="769441"/>
              <a:chOff x="1128218" y="2403964"/>
              <a:chExt cx="1173952" cy="769441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10B1A67-9E43-4B9A-900E-F28D49F9846D}"/>
                  </a:ext>
                </a:extLst>
              </p:cNvPr>
              <p:cNvSpPr txBox="1"/>
              <p:nvPr/>
            </p:nvSpPr>
            <p:spPr>
              <a:xfrm>
                <a:off x="1128218" y="2403964"/>
                <a:ext cx="887105" cy="769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৫</a:t>
                </a: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C58A10E-E551-4586-B7E1-5CD4893998DC}"/>
                  </a:ext>
                </a:extLst>
              </p:cNvPr>
              <p:cNvSpPr/>
              <p:nvPr/>
            </p:nvSpPr>
            <p:spPr>
              <a:xfrm>
                <a:off x="2026484" y="2643061"/>
                <a:ext cx="275686" cy="282128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CF26D98-CE5A-49A4-8BE7-7E2730354E26}"/>
                </a:ext>
              </a:extLst>
            </p:cNvPr>
            <p:cNvSpPr/>
            <p:nvPr/>
          </p:nvSpPr>
          <p:spPr>
            <a:xfrm>
              <a:off x="4217154" y="1911055"/>
              <a:ext cx="271759" cy="289343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4D44732-F1B6-4AAF-8CAE-5A7463E5DD46}"/>
              </a:ext>
            </a:extLst>
          </p:cNvPr>
          <p:cNvGrpSpPr/>
          <p:nvPr/>
        </p:nvGrpSpPr>
        <p:grpSpPr>
          <a:xfrm>
            <a:off x="4970324" y="158299"/>
            <a:ext cx="1445711" cy="769441"/>
            <a:chOff x="4217154" y="1642735"/>
            <a:chExt cx="1445711" cy="769441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92D0B33-A9F5-4A3C-B5EF-77F6E907807E}"/>
                </a:ext>
              </a:extLst>
            </p:cNvPr>
            <p:cNvGrpSpPr/>
            <p:nvPr/>
          </p:nvGrpSpPr>
          <p:grpSpPr>
            <a:xfrm>
              <a:off x="4488913" y="1642735"/>
              <a:ext cx="1173952" cy="769441"/>
              <a:chOff x="1128218" y="2403964"/>
              <a:chExt cx="1173952" cy="769441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C0757BE-A37A-4356-A105-E648E5FA02E1}"/>
                  </a:ext>
                </a:extLst>
              </p:cNvPr>
              <p:cNvSpPr txBox="1"/>
              <p:nvPr/>
            </p:nvSpPr>
            <p:spPr>
              <a:xfrm>
                <a:off x="1128218" y="2403964"/>
                <a:ext cx="887105" cy="769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৪</a:t>
                </a: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1734990D-724D-4A91-8463-4B24A5D4C166}"/>
                  </a:ext>
                </a:extLst>
              </p:cNvPr>
              <p:cNvSpPr/>
              <p:nvPr/>
            </p:nvSpPr>
            <p:spPr>
              <a:xfrm>
                <a:off x="2026484" y="2643061"/>
                <a:ext cx="275686" cy="282128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BF6B318-7BBA-43C6-BFBB-452FDF7A0A78}"/>
                </a:ext>
              </a:extLst>
            </p:cNvPr>
            <p:cNvSpPr/>
            <p:nvPr/>
          </p:nvSpPr>
          <p:spPr>
            <a:xfrm>
              <a:off x="4217154" y="1911055"/>
              <a:ext cx="271759" cy="289343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3F6521B-3985-4DC4-BE0F-1CA763896FBA}"/>
              </a:ext>
            </a:extLst>
          </p:cNvPr>
          <p:cNvCxnSpPr>
            <a:cxnSpLocks/>
            <a:stCxn id="53" idx="5"/>
            <a:endCxn id="44" idx="1"/>
          </p:cNvCxnSpPr>
          <p:nvPr/>
        </p:nvCxnSpPr>
        <p:spPr>
          <a:xfrm>
            <a:off x="6375662" y="1496805"/>
            <a:ext cx="838979" cy="363179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9445591-077C-4635-A587-26BAD222A83D}"/>
              </a:ext>
            </a:extLst>
          </p:cNvPr>
          <p:cNvCxnSpPr>
            <a:cxnSpLocks/>
            <a:stCxn id="68" idx="7"/>
          </p:cNvCxnSpPr>
          <p:nvPr/>
        </p:nvCxnSpPr>
        <p:spPr>
          <a:xfrm flipV="1">
            <a:off x="6375662" y="1839331"/>
            <a:ext cx="3037758" cy="197589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92404E2-5B48-4EC3-9AE8-FA1D291AF316}"/>
              </a:ext>
            </a:extLst>
          </p:cNvPr>
          <p:cNvCxnSpPr>
            <a:cxnSpLocks/>
            <a:stCxn id="36" idx="7"/>
            <a:endCxn id="56" idx="3"/>
          </p:cNvCxnSpPr>
          <p:nvPr/>
        </p:nvCxnSpPr>
        <p:spPr>
          <a:xfrm flipV="1">
            <a:off x="2271495" y="2401988"/>
            <a:ext cx="2738627" cy="170599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A2ECA7C-EA36-4788-B544-C2E4F5343B41}"/>
              </a:ext>
            </a:extLst>
          </p:cNvPr>
          <p:cNvCxnSpPr>
            <a:cxnSpLocks/>
            <a:endCxn id="76" idx="1"/>
          </p:cNvCxnSpPr>
          <p:nvPr/>
        </p:nvCxnSpPr>
        <p:spPr>
          <a:xfrm>
            <a:off x="3244461" y="2905346"/>
            <a:ext cx="1765661" cy="259340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325BBDC-2B04-40D6-9479-7333090E069F}"/>
              </a:ext>
            </a:extLst>
          </p:cNvPr>
          <p:cNvCxnSpPr>
            <a:cxnSpLocks/>
            <a:stCxn id="46" idx="5"/>
            <a:endCxn id="71" idx="1"/>
          </p:cNvCxnSpPr>
          <p:nvPr/>
        </p:nvCxnSpPr>
        <p:spPr>
          <a:xfrm>
            <a:off x="3806566" y="1581556"/>
            <a:ext cx="1203556" cy="312454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0E99F91-F041-466B-B097-A415F56779A2}"/>
              </a:ext>
            </a:extLst>
          </p:cNvPr>
          <p:cNvCxnSpPr>
            <a:cxnSpLocks/>
            <a:stCxn id="43" idx="6"/>
            <a:endCxn id="61" idx="3"/>
          </p:cNvCxnSpPr>
          <p:nvPr/>
        </p:nvCxnSpPr>
        <p:spPr>
          <a:xfrm flipV="1">
            <a:off x="2123022" y="3340376"/>
            <a:ext cx="2887100" cy="218607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400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1000"/>
                            </p:stCondLst>
                            <p:childTnLst>
                              <p:par>
                                <p:cTn id="2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4000"/>
                            </p:stCondLst>
                            <p:childTnLst>
                              <p:par>
                                <p:cTn id="24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5000"/>
                            </p:stCondLst>
                            <p:childTnLst>
                              <p:par>
                                <p:cTn id="24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5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7000"/>
                            </p:stCondLst>
                            <p:childTnLst>
                              <p:par>
                                <p:cTn id="26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6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9000"/>
                            </p:stCondLst>
                            <p:childTnLst>
                              <p:par>
                                <p:cTn id="27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0000"/>
                            </p:stCondLst>
                            <p:childTnLst>
                              <p:par>
                                <p:cTn id="28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9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33000"/>
                            </p:stCondLst>
                            <p:childTnLst>
                              <p:par>
                                <p:cTn id="30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4000"/>
                            </p:stCondLst>
                            <p:childTnLst>
                              <p:par>
                                <p:cTn id="3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35000"/>
                            </p:stCondLst>
                            <p:childTnLst>
                              <p:par>
                                <p:cTn id="3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36000"/>
                            </p:stCondLst>
                            <p:childTnLst>
                              <p:par>
                                <p:cTn id="33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37000"/>
                            </p:stCondLst>
                            <p:childTnLst>
                              <p:par>
                                <p:cTn id="33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8000"/>
                            </p:stCondLst>
                            <p:childTnLst>
                              <p:par>
                                <p:cTn id="34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39000"/>
                            </p:stCondLst>
                            <p:childTnLst>
                              <p:par>
                                <p:cTn id="35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40000"/>
                            </p:stCondLst>
                            <p:childTnLst>
                              <p:par>
                                <p:cTn id="35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41000"/>
                            </p:stCondLst>
                            <p:childTnLst>
                              <p:par>
                                <p:cTn id="36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2000"/>
                            </p:stCondLst>
                            <p:childTnLst>
                              <p:par>
                                <p:cTn id="36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43000"/>
                            </p:stCondLst>
                            <p:childTnLst>
                              <p:par>
                                <p:cTn id="37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4000"/>
                            </p:stCondLst>
                            <p:childTnLst>
                              <p:par>
                                <p:cTn id="38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45000"/>
                            </p:stCondLst>
                            <p:childTnLst>
                              <p:par>
                                <p:cTn id="39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0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8000"/>
                            </p:stCondLst>
                            <p:childTnLst>
                              <p:par>
                                <p:cTn id="4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9000"/>
                            </p:stCondLst>
                            <p:childTnLst>
                              <p:par>
                                <p:cTn id="44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4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4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4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80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4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2" grpId="0" animBg="1"/>
      <p:bldP spid="12" grpId="1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C931A2-F92D-46C1-9D79-197C730B2FDF}"/>
              </a:ext>
            </a:extLst>
          </p:cNvPr>
          <p:cNvSpPr txBox="1"/>
          <p:nvPr/>
        </p:nvSpPr>
        <p:spPr>
          <a:xfrm rot="18235227">
            <a:off x="-186281" y="2648726"/>
            <a:ext cx="6461319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ysClr val="windowText" lastClr="000000"/>
                </a:solidFill>
              </a:rPr>
              <a:t>পাঠ্য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বইয়ের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সাথে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সংযোগ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স্থাপন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CB1C70-E2B3-408C-B069-5059962AD180}"/>
              </a:ext>
            </a:extLst>
          </p:cNvPr>
          <p:cNvSpPr txBox="1"/>
          <p:nvPr/>
        </p:nvSpPr>
        <p:spPr>
          <a:xfrm>
            <a:off x="187868" y="2004887"/>
            <a:ext cx="6020427" cy="120032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তোমার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পাঠ্য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বইয়ের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১৮নং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পৃষ্ঠাটি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খুলে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মিলিয়ে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523CF3-F7ED-44C2-A9C4-1AA8B02AA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73" y="114689"/>
            <a:ext cx="5286232" cy="652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83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5D24BF-327F-42BF-9667-1ABF0107F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0" y="1"/>
            <a:ext cx="11434539" cy="35693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1495BA-0FA4-4092-A57E-5BD856DED98E}"/>
              </a:ext>
            </a:extLst>
          </p:cNvPr>
          <p:cNvSpPr txBox="1"/>
          <p:nvPr/>
        </p:nvSpPr>
        <p:spPr>
          <a:xfrm>
            <a:off x="9124648" y="15827"/>
            <a:ext cx="3067352" cy="76944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/>
              <a:t>বাড়ির</a:t>
            </a:r>
            <a:r>
              <a:rPr lang="en-US" sz="4400" dirty="0"/>
              <a:t> </a:t>
            </a:r>
            <a:r>
              <a:rPr lang="en-US" sz="4400" dirty="0" err="1"/>
              <a:t>কাজ</a:t>
            </a:r>
            <a:endParaRPr lang="en-US" sz="4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F9D9D6-F3AB-4484-BD25-285E1239F1D4}"/>
              </a:ext>
            </a:extLst>
          </p:cNvPr>
          <p:cNvSpPr txBox="1"/>
          <p:nvPr/>
        </p:nvSpPr>
        <p:spPr>
          <a:xfrm>
            <a:off x="1641796" y="4084200"/>
            <a:ext cx="8689559" cy="120032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তোমার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পাঠ্য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বইয়ের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১৮নং </a:t>
            </a:r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পৃষ্ঠার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সমস্যাটির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সমাধান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বাড়ি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থেকে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করে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নিয়ে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আসবে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43596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D113BA-87AE-48DD-B369-D6C487923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4" y="262779"/>
            <a:ext cx="5795124" cy="579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B6061C-2346-48CA-B036-BFE7C4279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878" y="262779"/>
            <a:ext cx="5795124" cy="579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22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3A168-45CB-4B64-BA65-A02D94A5E52D}"/>
              </a:ext>
            </a:extLst>
          </p:cNvPr>
          <p:cNvSpPr txBox="1"/>
          <p:nvPr/>
        </p:nvSpPr>
        <p:spPr>
          <a:xfrm>
            <a:off x="2862428" y="4162934"/>
            <a:ext cx="5114672" cy="110799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</a:rPr>
              <a:t>পাঠ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</a:rPr>
              <a:t>সমাপ্তি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ABA854-5E1C-4B3E-A65C-54DE31FE5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5650" flipH="1">
            <a:off x="4587281" y="-56772"/>
            <a:ext cx="7192170" cy="36814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E59978-DA00-4C5C-BC49-B82C76825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5650" flipH="1">
            <a:off x="2904812" y="1595048"/>
            <a:ext cx="3859219" cy="1975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0B2F8C-3AA3-401D-A982-AA035866D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5650" flipH="1">
            <a:off x="-192841" y="1808927"/>
            <a:ext cx="3859219" cy="19754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47F907-6425-4542-A510-A9D8A777ADF4}"/>
              </a:ext>
            </a:extLst>
          </p:cNvPr>
          <p:cNvSpPr txBox="1"/>
          <p:nvPr/>
        </p:nvSpPr>
        <p:spPr>
          <a:xfrm>
            <a:off x="1501255" y="532267"/>
            <a:ext cx="3251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সবাইকে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938144-566E-444F-9336-41C7CEF5D623}"/>
              </a:ext>
            </a:extLst>
          </p:cNvPr>
          <p:cNvSpPr txBox="1"/>
          <p:nvPr/>
        </p:nvSpPr>
        <p:spPr>
          <a:xfrm>
            <a:off x="5488904" y="2318044"/>
            <a:ext cx="2646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অসংখ্য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69929F-A36B-409C-98FD-47409090054D}"/>
              </a:ext>
            </a:extLst>
          </p:cNvPr>
          <p:cNvSpPr txBox="1"/>
          <p:nvPr/>
        </p:nvSpPr>
        <p:spPr>
          <a:xfrm>
            <a:off x="7145154" y="3152343"/>
            <a:ext cx="2552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ধন্যবাদ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481E69-5578-49ED-B414-94609780E2EC}"/>
              </a:ext>
            </a:extLst>
          </p:cNvPr>
          <p:cNvSpPr txBox="1"/>
          <p:nvPr/>
        </p:nvSpPr>
        <p:spPr>
          <a:xfrm>
            <a:off x="2222531" y="1322303"/>
            <a:ext cx="2822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আবারও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852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012D99-33FA-4634-93C0-8891C65DF22A}"/>
              </a:ext>
            </a:extLst>
          </p:cNvPr>
          <p:cNvSpPr txBox="1"/>
          <p:nvPr/>
        </p:nvSpPr>
        <p:spPr>
          <a:xfrm>
            <a:off x="425455" y="1966464"/>
            <a:ext cx="11341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আজকের</a:t>
            </a:r>
            <a:r>
              <a:rPr lang="en-US" sz="5400" dirty="0"/>
              <a:t> </a:t>
            </a:r>
            <a:r>
              <a:rPr lang="en-US" sz="7200" dirty="0" err="1">
                <a:ln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গ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ণি</a:t>
            </a:r>
            <a:r>
              <a:rPr lang="en-US" sz="72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ত</a:t>
            </a:r>
            <a:r>
              <a:rPr lang="en-US" sz="5400" dirty="0"/>
              <a:t> </a:t>
            </a:r>
            <a:r>
              <a:rPr lang="en-US" sz="5400" dirty="0" err="1"/>
              <a:t>বিষয়ের</a:t>
            </a:r>
            <a:r>
              <a:rPr lang="en-US" sz="5400" dirty="0"/>
              <a:t> </a:t>
            </a:r>
            <a:r>
              <a:rPr lang="en-US" sz="5400" dirty="0" err="1"/>
              <a:t>পাঠদানে</a:t>
            </a:r>
            <a:r>
              <a:rPr lang="en-US" sz="5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7D455C-63C0-4CFE-AEBD-35D7891BC0CB}"/>
              </a:ext>
            </a:extLst>
          </p:cNvPr>
          <p:cNvSpPr txBox="1"/>
          <p:nvPr/>
        </p:nvSpPr>
        <p:spPr>
          <a:xfrm>
            <a:off x="298455" y="3187704"/>
            <a:ext cx="115951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1500" b="1" dirty="0" err="1">
                <a:ln/>
                <a:solidFill>
                  <a:schemeClr val="accent3"/>
                </a:solidFill>
              </a:rPr>
              <a:t>সবাইকে</a:t>
            </a:r>
            <a:r>
              <a:rPr lang="en-US" sz="11500" b="1" dirty="0">
                <a:ln/>
                <a:solidFill>
                  <a:schemeClr val="accent3"/>
                </a:solidFill>
              </a:rPr>
              <a:t> </a:t>
            </a:r>
            <a:r>
              <a:rPr lang="en-US" sz="11500" b="1" dirty="0" err="1">
                <a:ln/>
                <a:solidFill>
                  <a:schemeClr val="accent3"/>
                </a:solidFill>
              </a:rPr>
              <a:t>স্বাগতম</a:t>
            </a:r>
            <a:endParaRPr lang="en-US" sz="115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9BFADC-84B6-4E81-9DC8-0836B03B9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390" y="17552"/>
            <a:ext cx="1916411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9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C97F3A-9717-4B40-B315-743BD42B1FFB}"/>
              </a:ext>
            </a:extLst>
          </p:cNvPr>
          <p:cNvSpPr txBox="1"/>
          <p:nvPr/>
        </p:nvSpPr>
        <p:spPr>
          <a:xfrm>
            <a:off x="1462335" y="996075"/>
            <a:ext cx="4121239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err="1">
                <a:ln/>
                <a:solidFill>
                  <a:schemeClr val="accent3"/>
                </a:solidFill>
              </a:rPr>
              <a:t>শিক্ষক</a:t>
            </a:r>
            <a:r>
              <a:rPr lang="en-US" sz="4000" b="1" dirty="0">
                <a:ln/>
                <a:solidFill>
                  <a:schemeClr val="accent3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</a:rPr>
              <a:t>পরিচিতি</a:t>
            </a:r>
            <a:endParaRPr lang="en-US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BB15A5-27A6-444F-9737-337C49D91857}"/>
              </a:ext>
            </a:extLst>
          </p:cNvPr>
          <p:cNvSpPr txBox="1"/>
          <p:nvPr/>
        </p:nvSpPr>
        <p:spPr>
          <a:xfrm>
            <a:off x="6047305" y="2506846"/>
            <a:ext cx="4767841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মোহাম্মদ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শামছুন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নূর</a:t>
            </a:r>
            <a:endParaRPr lang="en-US" sz="400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B7FD4C-05DE-47D1-93B7-A0C7A23EB7CC}"/>
              </a:ext>
            </a:extLst>
          </p:cNvPr>
          <p:cNvSpPr txBox="1"/>
          <p:nvPr/>
        </p:nvSpPr>
        <p:spPr>
          <a:xfrm>
            <a:off x="7309948" y="3369314"/>
            <a:ext cx="242974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প্রধান</a:t>
            </a: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শিক্ষক</a:t>
            </a:r>
            <a:endParaRPr 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E2ECE-6EF9-458D-9794-1B12E8595D0B}"/>
              </a:ext>
            </a:extLst>
          </p:cNvPr>
          <p:cNvSpPr txBox="1"/>
          <p:nvPr/>
        </p:nvSpPr>
        <p:spPr>
          <a:xfrm>
            <a:off x="7198802" y="4790094"/>
            <a:ext cx="306073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কোম্পানীগঞ্জ</a:t>
            </a:r>
            <a:r>
              <a:rPr lang="en-US" sz="2400" dirty="0">
                <a:ln w="0"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2400" dirty="0" err="1">
                <a:ln w="0"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সিলেট</a:t>
            </a:r>
            <a:endParaRPr lang="en-US" sz="2400" dirty="0">
              <a:ln w="0">
                <a:solidFill>
                  <a:sysClr val="windowText" lastClr="000000"/>
                </a:solidFill>
              </a:ln>
              <a:solidFill>
                <a:schemeClr val="bg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342DB7-58FE-44A9-A474-D43F9529AD5A}"/>
              </a:ext>
            </a:extLst>
          </p:cNvPr>
          <p:cNvSpPr txBox="1"/>
          <p:nvPr/>
        </p:nvSpPr>
        <p:spPr>
          <a:xfrm>
            <a:off x="5725824" y="4141713"/>
            <a:ext cx="571576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মুরারগাঁও</a:t>
            </a:r>
            <a:r>
              <a:rPr lang="en-US" sz="28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সরকারি</a:t>
            </a:r>
            <a:r>
              <a:rPr lang="en-US" sz="28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প্রাথমিক</a:t>
            </a:r>
            <a:r>
              <a:rPr lang="en-US" sz="28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বিদ্যালয়</a:t>
            </a:r>
            <a:endParaRPr lang="en-US" sz="280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ECCFB0-3149-442C-B933-4FCFB5FB3894}"/>
              </a:ext>
            </a:extLst>
          </p:cNvPr>
          <p:cNvSpPr txBox="1"/>
          <p:nvPr/>
        </p:nvSpPr>
        <p:spPr>
          <a:xfrm>
            <a:off x="6879722" y="5379538"/>
            <a:ext cx="393542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</a:rPr>
              <a:t>shadmanheya@gmail.com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C261E3-B2DE-447C-A325-03ADC3E90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8" y="1742097"/>
            <a:ext cx="2857500" cy="2590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77392F73-A570-4343-AA14-A4446ACC8E5D}"/>
              </a:ext>
            </a:extLst>
          </p:cNvPr>
          <p:cNvSpPr/>
          <p:nvPr/>
        </p:nvSpPr>
        <p:spPr>
          <a:xfrm rot="18577254">
            <a:off x="4059147" y="1668636"/>
            <a:ext cx="952469" cy="1781078"/>
          </a:xfrm>
          <a:prstGeom prst="wedgeEllipseCallout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EFF918-1735-4B69-B8C8-7FF0A0BFBC14}"/>
              </a:ext>
            </a:extLst>
          </p:cNvPr>
          <p:cNvSpPr txBox="1"/>
          <p:nvPr/>
        </p:nvSpPr>
        <p:spPr>
          <a:xfrm rot="2582687">
            <a:off x="3750162" y="2414270"/>
            <a:ext cx="1698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Demi" panose="020B0703020102020204" pitchFamily="34" charset="0"/>
              </a:rPr>
              <a:t>01712307039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F7D678-E35F-4449-B3BA-906EDACF4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61" y="2061041"/>
            <a:ext cx="996267" cy="996267"/>
          </a:xfrm>
          <a:prstGeom prst="rect">
            <a:avLst/>
          </a:prstGeom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A8FBA7-BF1D-4F85-8FCB-1AF291B4C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426" y="1799500"/>
            <a:ext cx="996267" cy="996267"/>
          </a:xfrm>
          <a:prstGeom prst="rect">
            <a:avLst/>
          </a:prstGeom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F1D67B4-4BB1-4975-A8F6-94DF39E68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49" y="3421722"/>
            <a:ext cx="996267" cy="996267"/>
          </a:xfrm>
          <a:prstGeom prst="rect">
            <a:avLst/>
          </a:prstGeom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0B546F7-83D4-4A2C-B456-C7FC55D01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45" y="3561505"/>
            <a:ext cx="996267" cy="996267"/>
          </a:xfrm>
          <a:prstGeom prst="rect">
            <a:avLst/>
          </a:prstGeom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A99373B-0944-4729-BFDA-CE50B8308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410" y="4239770"/>
            <a:ext cx="996267" cy="996267"/>
          </a:xfrm>
          <a:prstGeom prst="rect">
            <a:avLst/>
          </a:prstGeom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C2BDD0C-B02B-4C94-AB03-D52DEB99B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525" y="4239770"/>
            <a:ext cx="996267" cy="996267"/>
          </a:xfrm>
          <a:prstGeom prst="rect">
            <a:avLst/>
          </a:prstGeom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BF457A6-7A5F-4411-AA64-C71149536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59" y="97600"/>
            <a:ext cx="996267" cy="996267"/>
          </a:xfrm>
          <a:prstGeom prst="rect">
            <a:avLst/>
          </a:prstGeom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807442F-2F0E-4C1A-A4A0-97D1F409E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734" y="5641150"/>
            <a:ext cx="996267" cy="996267"/>
          </a:xfrm>
          <a:prstGeom prst="rect">
            <a:avLst/>
          </a:prstGeom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736913B-4F83-46B6-8C72-87E4BB041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493" y="984999"/>
            <a:ext cx="1528484" cy="996267"/>
          </a:xfrm>
          <a:prstGeom prst="rect">
            <a:avLst/>
          </a:prstGeom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907046-EBFA-4751-86AD-D6DB78896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78" y="1301367"/>
            <a:ext cx="1662953" cy="996267"/>
          </a:xfrm>
          <a:prstGeom prst="rect">
            <a:avLst/>
          </a:prstGeom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8497764-E175-4B58-B105-219E4BF23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8196">
            <a:off x="831368" y="5143016"/>
            <a:ext cx="996267" cy="996267"/>
          </a:xfrm>
          <a:prstGeom prst="rect">
            <a:avLst/>
          </a:prstGeom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EA6F3A5-9BA3-4303-AE2D-925D41864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91" y="5861926"/>
            <a:ext cx="996267" cy="996267"/>
          </a:xfrm>
          <a:prstGeom prst="rect">
            <a:avLst/>
          </a:prstGeom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2BD8134-347D-4DAB-9970-9CF99A9EC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956" y="5896425"/>
            <a:ext cx="996267" cy="996267"/>
          </a:xfrm>
          <a:prstGeom prst="rect">
            <a:avLst/>
          </a:prstGeom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426F723-6AB3-4A5B-A079-E5772ADDC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146" y="658894"/>
            <a:ext cx="910786" cy="91078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672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8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9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9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600"/>
                            </p:stCondLst>
                            <p:childTnLst>
                              <p:par>
                                <p:cTn id="4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6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6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6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1" grpId="0" animBg="1"/>
      <p:bldP spid="13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039678-7085-4272-966E-CB30D6BF04AC}"/>
              </a:ext>
            </a:extLst>
          </p:cNvPr>
          <p:cNvSpPr txBox="1"/>
          <p:nvPr/>
        </p:nvSpPr>
        <p:spPr>
          <a:xfrm>
            <a:off x="2704959" y="74951"/>
            <a:ext cx="4412445" cy="830997"/>
          </a:xfrm>
          <a:prstGeom prst="rect">
            <a:avLst/>
          </a:prstGeom>
          <a:solidFill>
            <a:srgbClr val="C22EA6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পাঠ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পরিচিতি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AB762-22DA-4814-A8B7-B970288375C7}"/>
              </a:ext>
            </a:extLst>
          </p:cNvPr>
          <p:cNvSpPr txBox="1"/>
          <p:nvPr/>
        </p:nvSpPr>
        <p:spPr>
          <a:xfrm>
            <a:off x="331078" y="1401838"/>
            <a:ext cx="6936827" cy="470898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প্রথম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শ্রেণি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প্রাথমিক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গণিত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অধ্যায়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: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তিন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মূলপাঠ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: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সংখ্যা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পাঠ্যাংশ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: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মিল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করা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পৃষ্ঠা-১৮</a:t>
            </a:r>
          </a:p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সময়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: ৪০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মিনিট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E1FD0C-BA97-46EF-BD94-E5B817347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418" y="299758"/>
            <a:ext cx="4429743" cy="5811061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07436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3A3A4C-07A0-4C02-A7E7-FB77BBD59024}"/>
              </a:ext>
            </a:extLst>
          </p:cNvPr>
          <p:cNvSpPr txBox="1"/>
          <p:nvPr/>
        </p:nvSpPr>
        <p:spPr>
          <a:xfrm>
            <a:off x="2777836" y="688255"/>
            <a:ext cx="6342846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err="1">
                <a:ln/>
                <a:solidFill>
                  <a:schemeClr val="accent3"/>
                </a:solidFill>
              </a:rPr>
              <a:t>এই</a:t>
            </a:r>
            <a:r>
              <a:rPr lang="en-US" sz="4000" b="1" dirty="0">
                <a:ln/>
                <a:solidFill>
                  <a:schemeClr val="accent3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</a:rPr>
              <a:t>পাঠ</a:t>
            </a:r>
            <a:r>
              <a:rPr lang="en-US" sz="4000" b="1" dirty="0">
                <a:ln/>
                <a:solidFill>
                  <a:schemeClr val="accent3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</a:rPr>
              <a:t>শেষে</a:t>
            </a:r>
            <a:r>
              <a:rPr lang="en-US" sz="4000" b="1" dirty="0">
                <a:ln/>
                <a:solidFill>
                  <a:schemeClr val="accent3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</a:rPr>
              <a:t>শিক্ষার্থীরা</a:t>
            </a:r>
            <a:r>
              <a:rPr lang="en-US" sz="4000" b="1" dirty="0">
                <a:ln/>
                <a:solidFill>
                  <a:schemeClr val="accent3"/>
                </a:solidFill>
              </a:rPr>
              <a:t>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8EE4AB-6198-4549-9152-9F11FDAD493F}"/>
              </a:ext>
            </a:extLst>
          </p:cNvPr>
          <p:cNvSpPr txBox="1"/>
          <p:nvPr/>
        </p:nvSpPr>
        <p:spPr>
          <a:xfrm>
            <a:off x="1998974" y="2409291"/>
            <a:ext cx="902112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১ </a:t>
            </a:r>
            <a:r>
              <a:rPr lang="en-US" sz="3600" dirty="0" err="1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থেকে</a:t>
            </a:r>
            <a:r>
              <a:rPr lang="en-US" sz="3600" dirty="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৫০ </a:t>
            </a:r>
            <a:r>
              <a:rPr lang="en-US" sz="3600" dirty="0" err="1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পযর্ন্ত</a:t>
            </a:r>
            <a:r>
              <a:rPr lang="en-US" sz="3600" dirty="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সংখ্যা</a:t>
            </a:r>
            <a:r>
              <a:rPr lang="en-US" sz="3600" dirty="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গণনা</a:t>
            </a:r>
            <a:r>
              <a:rPr lang="en-US" sz="3600" dirty="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করতে</a:t>
            </a:r>
            <a:r>
              <a:rPr lang="en-US" sz="3600" dirty="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পারবে</a:t>
            </a:r>
            <a:r>
              <a:rPr lang="en-US" sz="3600" dirty="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39A1E3-2663-4FFC-9A38-624AE6CCD487}"/>
              </a:ext>
            </a:extLst>
          </p:cNvPr>
          <p:cNvSpPr txBox="1"/>
          <p:nvPr/>
        </p:nvSpPr>
        <p:spPr>
          <a:xfrm>
            <a:off x="1819022" y="3569422"/>
            <a:ext cx="9769693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১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থেকে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৯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পর্যন্ত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সংখ্যা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প্রতীকগুলো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নাম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অনুযায়ী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সনাক্ত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করতে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পারবে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063C31-5A02-4B5E-941A-0E631D5D5436}"/>
              </a:ext>
            </a:extLst>
          </p:cNvPr>
          <p:cNvSpPr txBox="1"/>
          <p:nvPr/>
        </p:nvSpPr>
        <p:spPr>
          <a:xfrm>
            <a:off x="423339" y="2409295"/>
            <a:ext cx="1684169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৩.২.১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92A69C-8E27-4501-AC05-2587F011F8ED}"/>
              </a:ext>
            </a:extLst>
          </p:cNvPr>
          <p:cNvSpPr txBox="1"/>
          <p:nvPr/>
        </p:nvSpPr>
        <p:spPr>
          <a:xfrm>
            <a:off x="492227" y="3631417"/>
            <a:ext cx="1531154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৪.১.১</a:t>
            </a:r>
          </a:p>
        </p:txBody>
      </p:sp>
    </p:spTree>
    <p:extLst>
      <p:ext uri="{BB962C8B-B14F-4D97-AF65-F5344CB8AC3E}">
        <p14:creationId xmlns:p14="http://schemas.microsoft.com/office/powerpoint/2010/main" val="529765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6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6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6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200"/>
                            </p:stCondLst>
                            <p:childTnLst>
                              <p:par>
                                <p:cTn id="5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600" decel="100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6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2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6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6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200"/>
                            </p:stCondLst>
                            <p:childTnLst>
                              <p:par>
                                <p:cTn id="7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60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6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00"/>
                            </p:stCondLst>
                            <p:childTnLst>
                              <p:par>
                                <p:cTn id="8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6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6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 animBg="1"/>
      <p:bldP spid="3" grpId="0" build="p" bldLvl="2" animBg="1"/>
      <p:bldP spid="4" grpId="0" build="p" bldLvl="2" animBg="1"/>
      <p:bldP spid="5" grpId="0" build="p" bldLvl="2" animBg="1"/>
      <p:bldP spid="6" grpId="0" build="p" bldLvl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D9D2638-BF18-4CB1-AC15-0AA494AA1723}"/>
              </a:ext>
            </a:extLst>
          </p:cNvPr>
          <p:cNvSpPr txBox="1"/>
          <p:nvPr/>
        </p:nvSpPr>
        <p:spPr>
          <a:xfrm>
            <a:off x="3613573" y="542945"/>
            <a:ext cx="4494732" cy="76944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পূর্ব</a:t>
            </a:r>
            <a:r>
              <a:rPr lang="en-US" sz="4400" dirty="0"/>
              <a:t> </a:t>
            </a:r>
            <a:r>
              <a:rPr lang="en-US" sz="4400" dirty="0" err="1"/>
              <a:t>জ্ঞান</a:t>
            </a:r>
            <a:r>
              <a:rPr lang="en-US" sz="4400" dirty="0"/>
              <a:t> </a:t>
            </a:r>
            <a:r>
              <a:rPr lang="en-US" sz="4400" dirty="0" err="1"/>
              <a:t>যাচাই</a:t>
            </a:r>
            <a:endParaRPr lang="en-US" sz="4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C1ACFC-165F-4ABF-BCE3-ACDA7B1CDCB1}"/>
              </a:ext>
            </a:extLst>
          </p:cNvPr>
          <p:cNvSpPr txBox="1"/>
          <p:nvPr/>
        </p:nvSpPr>
        <p:spPr>
          <a:xfrm>
            <a:off x="2715078" y="1594447"/>
            <a:ext cx="4165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শিক্ষার্থীদের</a:t>
            </a:r>
            <a:r>
              <a:rPr lang="en-US" sz="2800" dirty="0"/>
              <a:t> </a:t>
            </a:r>
            <a:r>
              <a:rPr lang="en-US" sz="2800" dirty="0" err="1"/>
              <a:t>উদ্দেশ্যে</a:t>
            </a:r>
            <a:r>
              <a:rPr lang="en-US" sz="2800" dirty="0"/>
              <a:t> </a:t>
            </a:r>
            <a:r>
              <a:rPr lang="en-US" sz="2800" dirty="0" err="1"/>
              <a:t>প্রশ্ন</a:t>
            </a:r>
            <a:r>
              <a:rPr lang="en-US" sz="2800" dirty="0"/>
              <a:t>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2A2A0A-15C5-46EB-9222-5340AEE7FB29}"/>
              </a:ext>
            </a:extLst>
          </p:cNvPr>
          <p:cNvSpPr txBox="1"/>
          <p:nvPr/>
        </p:nvSpPr>
        <p:spPr>
          <a:xfrm>
            <a:off x="1304492" y="2743192"/>
            <a:ext cx="887105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১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D6E206-4209-41EC-B923-F7330090C6BF}"/>
              </a:ext>
            </a:extLst>
          </p:cNvPr>
          <p:cNvSpPr txBox="1"/>
          <p:nvPr/>
        </p:nvSpPr>
        <p:spPr>
          <a:xfrm>
            <a:off x="2324675" y="2747750"/>
            <a:ext cx="887105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২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50DD30-1567-4DAB-AC3A-486438EA74EA}"/>
              </a:ext>
            </a:extLst>
          </p:cNvPr>
          <p:cNvSpPr txBox="1"/>
          <p:nvPr/>
        </p:nvSpPr>
        <p:spPr>
          <a:xfrm>
            <a:off x="3396021" y="2768220"/>
            <a:ext cx="887105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৩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0C7AF3-E782-4BB5-8EF2-3A1B1F0C9596}"/>
              </a:ext>
            </a:extLst>
          </p:cNvPr>
          <p:cNvSpPr txBox="1"/>
          <p:nvPr/>
        </p:nvSpPr>
        <p:spPr>
          <a:xfrm>
            <a:off x="4394590" y="2756847"/>
            <a:ext cx="887105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৪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E2C833-B91A-4469-B187-185FAEEBAEB6}"/>
              </a:ext>
            </a:extLst>
          </p:cNvPr>
          <p:cNvSpPr txBox="1"/>
          <p:nvPr/>
        </p:nvSpPr>
        <p:spPr>
          <a:xfrm>
            <a:off x="5420445" y="2745469"/>
            <a:ext cx="887105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৫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3406DE-A4F9-42BE-A67B-F240F4152045}"/>
              </a:ext>
            </a:extLst>
          </p:cNvPr>
          <p:cNvSpPr txBox="1"/>
          <p:nvPr/>
        </p:nvSpPr>
        <p:spPr>
          <a:xfrm>
            <a:off x="6459950" y="2734102"/>
            <a:ext cx="887105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৬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415568-E90D-44D2-8E29-219E37A44601}"/>
              </a:ext>
            </a:extLst>
          </p:cNvPr>
          <p:cNvSpPr txBox="1"/>
          <p:nvPr/>
        </p:nvSpPr>
        <p:spPr>
          <a:xfrm>
            <a:off x="7474441" y="2738643"/>
            <a:ext cx="887105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৭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3F438F-2FD2-433B-BFB5-0B0695E75485}"/>
              </a:ext>
            </a:extLst>
          </p:cNvPr>
          <p:cNvSpPr txBox="1"/>
          <p:nvPr/>
        </p:nvSpPr>
        <p:spPr>
          <a:xfrm>
            <a:off x="8470727" y="2738644"/>
            <a:ext cx="887105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৮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4E34B3-C1D2-4CCF-9BC4-291544424C01}"/>
              </a:ext>
            </a:extLst>
          </p:cNvPr>
          <p:cNvSpPr txBox="1"/>
          <p:nvPr/>
        </p:nvSpPr>
        <p:spPr>
          <a:xfrm>
            <a:off x="9443484" y="2739264"/>
            <a:ext cx="887105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৯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621D0F-E063-4D31-8988-C68D10697665}"/>
              </a:ext>
            </a:extLst>
          </p:cNvPr>
          <p:cNvSpPr txBox="1"/>
          <p:nvPr/>
        </p:nvSpPr>
        <p:spPr>
          <a:xfrm>
            <a:off x="10467851" y="2743193"/>
            <a:ext cx="887105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১০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D455BC-873E-414A-8DBD-CB870D73B949}"/>
              </a:ext>
            </a:extLst>
          </p:cNvPr>
          <p:cNvSpPr txBox="1"/>
          <p:nvPr/>
        </p:nvSpPr>
        <p:spPr>
          <a:xfrm>
            <a:off x="2768226" y="3809907"/>
            <a:ext cx="4165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এগুলোকে</a:t>
            </a:r>
            <a:r>
              <a:rPr lang="en-US" sz="2800" dirty="0"/>
              <a:t> </a:t>
            </a:r>
            <a:r>
              <a:rPr lang="en-US" sz="2800" dirty="0" err="1"/>
              <a:t>আমরা</a:t>
            </a:r>
            <a:r>
              <a:rPr lang="en-US" sz="2800" dirty="0"/>
              <a:t> </a:t>
            </a:r>
            <a:r>
              <a:rPr lang="en-US" sz="2800" dirty="0" err="1"/>
              <a:t>কি</a:t>
            </a:r>
            <a:r>
              <a:rPr lang="en-US" sz="2800" dirty="0"/>
              <a:t> </a:t>
            </a:r>
            <a:r>
              <a:rPr lang="en-US" sz="2800" dirty="0" err="1"/>
              <a:t>বলি</a:t>
            </a:r>
            <a:r>
              <a:rPr lang="en-US" sz="2800" dirty="0"/>
              <a:t>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944D91-029F-462B-B60F-DBE70400BB8D}"/>
              </a:ext>
            </a:extLst>
          </p:cNvPr>
          <p:cNvSpPr txBox="1"/>
          <p:nvPr/>
        </p:nvSpPr>
        <p:spPr>
          <a:xfrm>
            <a:off x="2546438" y="3634215"/>
            <a:ext cx="6169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এগুলোকে</a:t>
            </a:r>
            <a:r>
              <a:rPr lang="en-US" sz="2800" dirty="0"/>
              <a:t> </a:t>
            </a:r>
            <a:r>
              <a:rPr lang="en-US" sz="2800" dirty="0" err="1"/>
              <a:t>আমরা</a:t>
            </a:r>
            <a:r>
              <a:rPr lang="en-US" sz="2800" dirty="0"/>
              <a:t> </a:t>
            </a:r>
            <a:r>
              <a:rPr lang="en-US" sz="2800" dirty="0" err="1"/>
              <a:t>বলি</a:t>
            </a:r>
            <a:r>
              <a:rPr lang="en-US" sz="2800" dirty="0"/>
              <a:t>- </a:t>
            </a:r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সংখ্যা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4287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31" grpId="0"/>
      <p:bldP spid="31" grpId="1"/>
      <p:bldP spid="2" grpId="0" animBg="1"/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19" grpId="1"/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109D1E-9F19-4FEB-9EB0-5EA18DCEC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33" y="1758687"/>
            <a:ext cx="3445479" cy="5099314"/>
          </a:xfrm>
          <a:prstGeom prst="rect">
            <a:avLst/>
          </a:prstGeom>
        </p:spPr>
      </p:pic>
      <p:sp>
        <p:nvSpPr>
          <p:cNvPr id="4" name="Ribbon: Curved and Tilted Up 3">
            <a:extLst>
              <a:ext uri="{FF2B5EF4-FFF2-40B4-BE49-F238E27FC236}">
                <a16:creationId xmlns:a16="http://schemas.microsoft.com/office/drawing/2014/main" id="{A9D7A054-9BB2-4674-A84F-96E0DA83A423}"/>
              </a:ext>
            </a:extLst>
          </p:cNvPr>
          <p:cNvSpPr/>
          <p:nvPr/>
        </p:nvSpPr>
        <p:spPr>
          <a:xfrm>
            <a:off x="1109272" y="-3874"/>
            <a:ext cx="9069049" cy="1379093"/>
          </a:xfrm>
          <a:prstGeom prst="ellipseRibbon2">
            <a:avLst/>
          </a:prstGeom>
          <a:solidFill>
            <a:srgbClr val="FF33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F49941-829B-4402-83BD-F6A834678BD4}"/>
              </a:ext>
            </a:extLst>
          </p:cNvPr>
          <p:cNvSpPr txBox="1"/>
          <p:nvPr/>
        </p:nvSpPr>
        <p:spPr>
          <a:xfrm>
            <a:off x="4311318" y="3172495"/>
            <a:ext cx="5321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সংখ্যা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মিল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করা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FBCBFA-9C79-4557-8E2A-9CCF980C6590}"/>
              </a:ext>
            </a:extLst>
          </p:cNvPr>
          <p:cNvSpPr txBox="1"/>
          <p:nvPr/>
        </p:nvSpPr>
        <p:spPr>
          <a:xfrm>
            <a:off x="3493958" y="167422"/>
            <a:ext cx="4458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আজকের</a:t>
            </a:r>
            <a:r>
              <a:rPr lang="en-US" sz="5400" dirty="0"/>
              <a:t> </a:t>
            </a:r>
            <a:r>
              <a:rPr lang="en-US" sz="5400" dirty="0" err="1"/>
              <a:t>পাঠ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96573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446CD776-BF7F-45E0-85D3-96B96024BDFA}"/>
              </a:ext>
            </a:extLst>
          </p:cNvPr>
          <p:cNvSpPr txBox="1"/>
          <p:nvPr/>
        </p:nvSpPr>
        <p:spPr>
          <a:xfrm>
            <a:off x="2452887" y="16836"/>
            <a:ext cx="4575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নিচের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ফলের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ছবি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ও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সংখ্যা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কার্ডগুলোর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দিকে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লক্ষ্য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করি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-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FE2E92-A32B-4E0F-8AD4-CD676DD86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843" y="720042"/>
            <a:ext cx="1205294" cy="127125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746C288-CDF4-40D0-AA73-4CFB08E26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843" y="1969952"/>
            <a:ext cx="1205294" cy="127125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5DC4D04-82D8-43AD-A1C0-0045CA8D2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843" y="3200534"/>
            <a:ext cx="1205294" cy="127125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C3BD280-1AE7-4DE1-AC59-FB7C310D8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843" y="4469788"/>
            <a:ext cx="1205294" cy="127125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CC88102-38E2-4625-9A5C-2B44F5E4C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845" y="720036"/>
            <a:ext cx="1205294" cy="127125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1E09DAC-8D13-47A7-B9ED-63D9E934E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845" y="1997248"/>
            <a:ext cx="1205294" cy="127125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AC37E42-01B4-485D-9D9E-E1600B199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845" y="3214176"/>
            <a:ext cx="1205294" cy="127125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8404BD1-3A84-444C-86C5-FA59A8CAF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845" y="4469780"/>
            <a:ext cx="1205294" cy="1271254"/>
          </a:xfrm>
          <a:prstGeom prst="rect">
            <a:avLst/>
          </a:prstGeom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7CF81A9-B036-4EED-9D33-6C9AE31D34AC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3569014" y="2129264"/>
            <a:ext cx="4402072" cy="1081922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A7BAD1F5-5668-4D37-A365-F9411672D69F}"/>
              </a:ext>
            </a:extLst>
          </p:cNvPr>
          <p:cNvSpPr txBox="1"/>
          <p:nvPr/>
        </p:nvSpPr>
        <p:spPr>
          <a:xfrm>
            <a:off x="1273150" y="5215264"/>
            <a:ext cx="6646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সঠিক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সংখ্যার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সাথে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ফলের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সংখ্যা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তীর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চিহ্ন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দিয়ে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মিলিয়ে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দেখানো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হয়েছে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4CA2DE-9C2F-4D9A-8BBF-C02D34221D3B}"/>
              </a:ext>
            </a:extLst>
          </p:cNvPr>
          <p:cNvSpPr/>
          <p:nvPr/>
        </p:nvSpPr>
        <p:spPr>
          <a:xfrm rot="16200000">
            <a:off x="6831236" y="1863453"/>
            <a:ext cx="5364094" cy="27279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E95B046-26FC-4EEC-AFF8-76E2F28ADAAB}"/>
              </a:ext>
            </a:extLst>
          </p:cNvPr>
          <p:cNvSpPr/>
          <p:nvPr/>
        </p:nvSpPr>
        <p:spPr>
          <a:xfrm>
            <a:off x="7792872" y="2973397"/>
            <a:ext cx="397371" cy="390641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3513880-EB3B-4DB1-B75B-451EB4CA73AA}"/>
              </a:ext>
            </a:extLst>
          </p:cNvPr>
          <p:cNvGrpSpPr/>
          <p:nvPr/>
        </p:nvGrpSpPr>
        <p:grpSpPr>
          <a:xfrm>
            <a:off x="2373964" y="3667664"/>
            <a:ext cx="1467765" cy="769441"/>
            <a:chOff x="4192130" y="3561296"/>
            <a:chExt cx="1467765" cy="76944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E87C5F3-9B93-4A5C-9DA6-46F77FBE6A70}"/>
                </a:ext>
              </a:extLst>
            </p:cNvPr>
            <p:cNvGrpSpPr/>
            <p:nvPr/>
          </p:nvGrpSpPr>
          <p:grpSpPr>
            <a:xfrm>
              <a:off x="4488913" y="3561296"/>
              <a:ext cx="1170982" cy="769441"/>
              <a:chOff x="1128218" y="4384344"/>
              <a:chExt cx="1170982" cy="769441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4B4B2E3-C6B8-48B4-9909-C91E63C6F813}"/>
                  </a:ext>
                </a:extLst>
              </p:cNvPr>
              <p:cNvSpPr txBox="1"/>
              <p:nvPr/>
            </p:nvSpPr>
            <p:spPr>
              <a:xfrm>
                <a:off x="1128218" y="4384344"/>
                <a:ext cx="887105" cy="769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৫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18D6089-8E85-4C00-98F5-B16C6663729C}"/>
                  </a:ext>
                </a:extLst>
              </p:cNvPr>
              <p:cNvSpPr/>
              <p:nvPr/>
            </p:nvSpPr>
            <p:spPr>
              <a:xfrm>
                <a:off x="2023514" y="4635697"/>
                <a:ext cx="275686" cy="282128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BC974DD-C015-4E5B-AAFC-0FEBE775BFFC}"/>
                </a:ext>
              </a:extLst>
            </p:cNvPr>
            <p:cNvSpPr/>
            <p:nvPr/>
          </p:nvSpPr>
          <p:spPr>
            <a:xfrm>
              <a:off x="4192130" y="3759214"/>
              <a:ext cx="271759" cy="289343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8D0EACE-BA80-42B7-93E3-0612C0C35FE5}"/>
              </a:ext>
            </a:extLst>
          </p:cNvPr>
          <p:cNvGrpSpPr/>
          <p:nvPr/>
        </p:nvGrpSpPr>
        <p:grpSpPr>
          <a:xfrm>
            <a:off x="2373964" y="2667121"/>
            <a:ext cx="1486554" cy="769441"/>
            <a:chOff x="4192130" y="2560753"/>
            <a:chExt cx="1486554" cy="76944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BA2EFCD-236C-4189-8976-4E5D8F824A5A}"/>
                </a:ext>
              </a:extLst>
            </p:cNvPr>
            <p:cNvGrpSpPr/>
            <p:nvPr/>
          </p:nvGrpSpPr>
          <p:grpSpPr>
            <a:xfrm>
              <a:off x="4488913" y="2560753"/>
              <a:ext cx="1189771" cy="769441"/>
              <a:chOff x="1128218" y="3394568"/>
              <a:chExt cx="1189771" cy="769441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5A7EBDB-D718-4323-BBD3-2B23E63154AA}"/>
                  </a:ext>
                </a:extLst>
              </p:cNvPr>
              <p:cNvSpPr txBox="1"/>
              <p:nvPr/>
            </p:nvSpPr>
            <p:spPr>
              <a:xfrm>
                <a:off x="1128218" y="3394568"/>
                <a:ext cx="887105" cy="769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৬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9CD9493-9CAB-4582-80E3-139A92DD6C3E}"/>
                  </a:ext>
                </a:extLst>
              </p:cNvPr>
              <p:cNvSpPr/>
              <p:nvPr/>
            </p:nvSpPr>
            <p:spPr>
              <a:xfrm>
                <a:off x="2042303" y="3612154"/>
                <a:ext cx="275686" cy="282128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3836C70-A7CF-4679-AFF5-1E74EF7DB7DE}"/>
                </a:ext>
              </a:extLst>
            </p:cNvPr>
            <p:cNvSpPr/>
            <p:nvPr/>
          </p:nvSpPr>
          <p:spPr>
            <a:xfrm>
              <a:off x="4192130" y="2800294"/>
              <a:ext cx="271759" cy="289343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DCD0711-58EA-47FA-A4EC-040D4459B4ED}"/>
              </a:ext>
            </a:extLst>
          </p:cNvPr>
          <p:cNvGrpSpPr/>
          <p:nvPr/>
        </p:nvGrpSpPr>
        <p:grpSpPr>
          <a:xfrm>
            <a:off x="2398989" y="1749103"/>
            <a:ext cx="1445711" cy="769441"/>
            <a:chOff x="4217154" y="1642735"/>
            <a:chExt cx="1445711" cy="76944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D50DCEB-8A62-45AC-923F-EFB1B2F3F19F}"/>
                </a:ext>
              </a:extLst>
            </p:cNvPr>
            <p:cNvGrpSpPr/>
            <p:nvPr/>
          </p:nvGrpSpPr>
          <p:grpSpPr>
            <a:xfrm>
              <a:off x="4488913" y="1642735"/>
              <a:ext cx="1173952" cy="769441"/>
              <a:chOff x="1128218" y="2403964"/>
              <a:chExt cx="1173952" cy="769441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A633A6C-BE80-4107-B300-BA1F6BCB4AF6}"/>
                  </a:ext>
                </a:extLst>
              </p:cNvPr>
              <p:cNvSpPr txBox="1"/>
              <p:nvPr/>
            </p:nvSpPr>
            <p:spPr>
              <a:xfrm>
                <a:off x="1128218" y="2403964"/>
                <a:ext cx="887105" cy="769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৮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E7275DE-1315-4FE0-A62E-27AE84625F06}"/>
                  </a:ext>
                </a:extLst>
              </p:cNvPr>
              <p:cNvSpPr/>
              <p:nvPr/>
            </p:nvSpPr>
            <p:spPr>
              <a:xfrm>
                <a:off x="2026484" y="2643061"/>
                <a:ext cx="275686" cy="282128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B3AB7A9-1639-41EB-BC0D-58548DD7011C}"/>
                </a:ext>
              </a:extLst>
            </p:cNvPr>
            <p:cNvSpPr/>
            <p:nvPr/>
          </p:nvSpPr>
          <p:spPr>
            <a:xfrm>
              <a:off x="4217154" y="1911055"/>
              <a:ext cx="271759" cy="289343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4372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0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8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4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300"/>
                            </p:stCondLst>
                            <p:childTnLst>
                              <p:par>
                                <p:cTn id="5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4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800"/>
                            </p:stCondLst>
                            <p:childTnLst>
                              <p:par>
                                <p:cTn id="6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4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300"/>
                            </p:stCondLst>
                            <p:childTnLst>
                              <p:par>
                                <p:cTn id="7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4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800"/>
                            </p:stCondLst>
                            <p:childTnLst>
                              <p:par>
                                <p:cTn id="8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4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300"/>
                            </p:stCondLst>
                            <p:childTnLst>
                              <p:par>
                                <p:cTn id="9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300"/>
                            </p:stCondLst>
                            <p:childTnLst>
                              <p:par>
                                <p:cTn id="9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300"/>
                            </p:stCondLst>
                            <p:childTnLst>
                              <p:par>
                                <p:cTn id="10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300"/>
                            </p:stCondLst>
                            <p:childTnLst>
                              <p:par>
                                <p:cTn id="1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3" grpId="0"/>
      <p:bldP spid="18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2985</TotalTime>
  <Words>294</Words>
  <Application>Microsoft Office PowerPoint</Application>
  <PresentationFormat>Widescreen</PresentationFormat>
  <Paragraphs>98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Franklin Gothic Demi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188</cp:revision>
  <dcterms:created xsi:type="dcterms:W3CDTF">2021-05-24T19:50:59Z</dcterms:created>
  <dcterms:modified xsi:type="dcterms:W3CDTF">2021-07-03T18:59:49Z</dcterms:modified>
</cp:coreProperties>
</file>