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82" r:id="rId4"/>
    <p:sldId id="290" r:id="rId5"/>
    <p:sldId id="291" r:id="rId6"/>
    <p:sldId id="292" r:id="rId7"/>
    <p:sldId id="293" r:id="rId8"/>
    <p:sldId id="285" r:id="rId9"/>
    <p:sldId id="286" r:id="rId10"/>
    <p:sldId id="273" r:id="rId11"/>
    <p:sldId id="288" r:id="rId12"/>
    <p:sldId id="289" r:id="rId13"/>
    <p:sldId id="294" r:id="rId14"/>
    <p:sldId id="295" r:id="rId15"/>
    <p:sldId id="296" r:id="rId16"/>
    <p:sldId id="297" r:id="rId17"/>
    <p:sldId id="298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5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7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1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3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4FA6-E9BD-4722-938C-23938E623956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gif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677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8227" y="3196516"/>
            <a:ext cx="6288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86"/>
            <a:ext cx="12192000" cy="69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6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1044" y="3109506"/>
            <a:ext cx="4509394" cy="1231379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00548" y="3109508"/>
            <a:ext cx="5870611" cy="1231377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7699" y="2223530"/>
            <a:ext cx="239555" cy="792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922550" y="2186156"/>
            <a:ext cx="248609" cy="8668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>
            <a:off x="942570" y="2260904"/>
            <a:ext cx="9979979" cy="54616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957256" y="517655"/>
            <a:ext cx="960758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৭৫৩২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3952" y="1917969"/>
            <a:ext cx="807771" cy="576664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2690500" y="2461978"/>
            <a:ext cx="637250" cy="4582849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27742" y="5630988"/>
            <a:ext cx="208201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4732" y="5553092"/>
            <a:ext cx="208201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6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3" grpId="0" animBg="1"/>
      <p:bldP spid="28" grpId="0" animBg="1"/>
      <p:bldP spid="29" grpId="0" animBg="1"/>
      <p:bldP spid="52" grpId="0" animBg="1"/>
      <p:bldP spid="2" grpId="0" animBg="1"/>
      <p:bldP spid="19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1044" y="3109506"/>
            <a:ext cx="4509394" cy="1231379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00548" y="3109508"/>
            <a:ext cx="5870611" cy="1231377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 rot="16200000">
            <a:off x="7883952" y="1917969"/>
            <a:ext cx="807771" cy="576664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2690500" y="2461978"/>
            <a:ext cx="637250" cy="4582849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27742" y="5630988"/>
            <a:ext cx="208201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4732" y="5553092"/>
            <a:ext cx="208201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4515" y="3103633"/>
            <a:ext cx="4509394" cy="1231379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35570" y="3103634"/>
            <a:ext cx="1265699" cy="117981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57255" y="517655"/>
            <a:ext cx="10366771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10175364" y="1962177"/>
            <a:ext cx="807771" cy="1287360"/>
          </a:xfrm>
          <a:prstGeom prst="leftBrace">
            <a:avLst>
              <a:gd name="adj1" fmla="val 8333"/>
              <a:gd name="adj2" fmla="val 5289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13909" y="1573567"/>
            <a:ext cx="125725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7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" grpId="0" animBg="1"/>
      <p:bldP spid="19" grpId="0" animBg="1"/>
      <p:bldP spid="21" grpId="0" animBg="1"/>
      <p:bldP spid="2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7700" y="3108862"/>
            <a:ext cx="4509394" cy="1231379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 rot="16200000">
            <a:off x="7883952" y="1917969"/>
            <a:ext cx="807771" cy="576664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2690500" y="2461978"/>
            <a:ext cx="637250" cy="4582849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27742" y="5630988"/>
            <a:ext cx="208201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4732" y="5553092"/>
            <a:ext cx="208201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0549" y="3100430"/>
            <a:ext cx="4509394" cy="1231379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4717" y="316759"/>
            <a:ext cx="1158694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10076642" y="2098648"/>
            <a:ext cx="732300" cy="1140072"/>
          </a:xfrm>
          <a:prstGeom prst="leftBrace">
            <a:avLst>
              <a:gd name="adj1" fmla="val 8333"/>
              <a:gd name="adj2" fmla="val 5289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13909" y="1573567"/>
            <a:ext cx="125725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83398" y="3091354"/>
            <a:ext cx="1265699" cy="1231379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04717" y="345482"/>
            <a:ext cx="1158694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717" y="316386"/>
            <a:ext cx="115869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717" y="400118"/>
            <a:ext cx="1158694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৭৫৩২-৫৬০=৬৯৭২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717" y="400118"/>
            <a:ext cx="11586948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৬৯৭২÷২=৩৪৮৬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00549" y="3108862"/>
            <a:ext cx="1265699" cy="1231379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717" y="378688"/>
            <a:ext cx="1158694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৩৪৮৬+৫৬০=৪০৪৬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00549" y="2212299"/>
            <a:ext cx="125725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2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13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14" grpId="0" animBg="1"/>
      <p:bldP spid="18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505200" y="540328"/>
            <a:ext cx="4184071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401782" y="2424544"/>
            <a:ext cx="11319164" cy="414250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মীনার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4" y="135082"/>
            <a:ext cx="2951018" cy="2213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Punched Tape 6"/>
          <p:cNvSpPr/>
          <p:nvPr/>
        </p:nvSpPr>
        <p:spPr>
          <a:xfrm>
            <a:off x="322923" y="2348346"/>
            <a:ext cx="11398023" cy="4591214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মীনার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=(৭৫৩২-৫৬০)÷</a:t>
            </a:r>
            <a:r>
              <a:rPr lang="en-US" sz="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=৬৯৭২÷২</a:t>
            </a:r>
          </a:p>
          <a:p>
            <a:r>
              <a:rPr lang="en-US" sz="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=৩৪৮৬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5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3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95884" y="457198"/>
            <a:ext cx="5126182" cy="1704109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9" y="124691"/>
            <a:ext cx="2741995" cy="2056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-Point Star 6"/>
          <p:cNvSpPr/>
          <p:nvPr/>
        </p:nvSpPr>
        <p:spPr>
          <a:xfrm>
            <a:off x="1404731" y="874644"/>
            <a:ext cx="10289711" cy="5853544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১৯৯৫০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২৪৫০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4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499495" y="2855932"/>
            <a:ext cx="8535208" cy="156966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=  ১৯৯৫০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ফাতেমা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=   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২৪৫০ 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=    ১৭৫০০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4649" y="2855932"/>
            <a:ext cx="8564899" cy="1569660"/>
          </a:xfrm>
          <a:prstGeom prst="rect">
            <a:avLst/>
          </a:prstGeom>
          <a:solidFill>
            <a:srgbClr val="92D05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=১৭৫০০÷২=৮৭৫০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9495" y="2855932"/>
            <a:ext cx="8564899" cy="1569660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৮৭৫০+২৪৫০= ১১২০০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Snip Same Side Corner Rectangle 36"/>
          <p:cNvSpPr/>
          <p:nvPr/>
        </p:nvSpPr>
        <p:spPr>
          <a:xfrm>
            <a:off x="3036696" y="873200"/>
            <a:ext cx="5237020" cy="175952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0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60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4225636" y="133807"/>
            <a:ext cx="3449782" cy="914400"/>
          </a:xfrm>
          <a:prstGeom prst="teardrop">
            <a:avLst>
              <a:gd name="adj" fmla="val 6626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593637" y="1224509"/>
            <a:ext cx="10713779" cy="5445440"/>
          </a:xfrm>
          <a:prstGeom prst="star6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৬৯০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৮৬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2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4211053" y="132347"/>
            <a:ext cx="3001332" cy="1045652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354829" y="1268181"/>
            <a:ext cx="10713779" cy="5445440"/>
          </a:xfrm>
          <a:prstGeom prst="star6">
            <a:avLst/>
          </a:prstGeom>
          <a:solidFill>
            <a:schemeClr val="accent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রাজুর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৮৫৮০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৪৮০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0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9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1" y="457201"/>
          <a:ext cx="14287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3" imgW="139518" imgH="126835" progId="Equation.3">
                  <p:embed/>
                </p:oleObj>
              </mc:Choice>
              <mc:Fallback>
                <p:oleObj name="Equation" r:id="rId3" imgW="139518" imgH="126835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57201"/>
                        <a:ext cx="14287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4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2397" y="519113"/>
            <a:ext cx="533400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39" y="2322899"/>
            <a:ext cx="9038522" cy="3996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220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37" y="908425"/>
            <a:ext cx="5125452" cy="519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73" y="1880379"/>
            <a:ext cx="3369379" cy="3247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5098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3721" y="279839"/>
            <a:ext cx="60960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922" y="1832222"/>
            <a:ext cx="8845826" cy="404726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bn-IN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৩৩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ডিক্রীরচর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(a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2i)</a:t>
            </a:r>
            <a:endParaRPr lang="en-US" sz="45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sz="32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5183@gmail.com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48" y="279839"/>
            <a:ext cx="1658157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04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3721" y="279839"/>
            <a:ext cx="60960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617" y="1645921"/>
            <a:ext cx="8098134" cy="3785652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সম্পর্কীত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9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1" y="457201"/>
          <a:ext cx="14287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139518" imgH="126835" progId="Equation.3">
                  <p:embed/>
                </p:oleObj>
              </mc:Choice>
              <mc:Fallback>
                <p:oleObj name="Equation" r:id="rId3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57201"/>
                        <a:ext cx="14287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079952" y="317828"/>
            <a:ext cx="4019660" cy="2062301"/>
            <a:chOff x="3362775" y="721240"/>
            <a:chExt cx="4019660" cy="2062301"/>
          </a:xfrm>
        </p:grpSpPr>
        <p:sp>
          <p:nvSpPr>
            <p:cNvPr id="7" name="Down Arrow Callout 6"/>
            <p:cNvSpPr/>
            <p:nvPr/>
          </p:nvSpPr>
          <p:spPr>
            <a:xfrm>
              <a:off x="3362775" y="820270"/>
              <a:ext cx="4019660" cy="1963271"/>
            </a:xfrm>
            <a:prstGeom prst="downArrowCallout">
              <a:avLst>
                <a:gd name="adj1" fmla="val 25000"/>
                <a:gd name="adj2" fmla="val 32194"/>
                <a:gd name="adj3" fmla="val 25000"/>
                <a:gd name="adj4" fmla="val 59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1891" y="721240"/>
              <a:ext cx="383054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9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81128" y="2572425"/>
            <a:ext cx="38988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673" y="3506371"/>
            <a:ext cx="1179021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১4.৪.১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স্তরবিশিষ্ট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১৪.৪.২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যোগ,বিয়োগ,গুণ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অনূর্ধ্ব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তিনস্তরবিশিষ্ট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7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30" y="2276242"/>
            <a:ext cx="9880153" cy="3675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706582"/>
            <a:ext cx="462741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152" y="268145"/>
            <a:ext cx="4627418" cy="1569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+,-,×,÷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861" y="236556"/>
            <a:ext cx="10598727" cy="1569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860" y="268145"/>
            <a:ext cx="10598727" cy="1569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8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0" y="228600"/>
            <a:ext cx="7391400" cy="2133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4896" y="3374233"/>
            <a:ext cx="10418618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সম্পর্কীত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0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4350" y="1196652"/>
            <a:ext cx="8789158" cy="51706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6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৭৫৩২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৫৬০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মীনা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941" y="1392467"/>
            <a:ext cx="11232107" cy="4154984"/>
          </a:xfrm>
          <a:prstGeom prst="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অলিম্পিয়াড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369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 HABIB</dc:creator>
  <cp:lastModifiedBy>smart view</cp:lastModifiedBy>
  <cp:revision>78</cp:revision>
  <dcterms:created xsi:type="dcterms:W3CDTF">2019-10-31T12:47:31Z</dcterms:created>
  <dcterms:modified xsi:type="dcterms:W3CDTF">2021-07-04T01:32:39Z</dcterms:modified>
</cp:coreProperties>
</file>