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96" r:id="rId8"/>
    <p:sldId id="297" r:id="rId9"/>
    <p:sldId id="298" r:id="rId10"/>
    <p:sldId id="301" r:id="rId11"/>
    <p:sldId id="303" r:id="rId12"/>
    <p:sldId id="304" r:id="rId13"/>
    <p:sldId id="307" r:id="rId14"/>
    <p:sldId id="308" r:id="rId15"/>
    <p:sldId id="305" r:id="rId16"/>
    <p:sldId id="306" r:id="rId17"/>
    <p:sldId id="274" r:id="rId18"/>
    <p:sldId id="29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330"/>
    <a:srgbClr val="9FC95D"/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4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5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3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863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32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358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1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780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1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7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4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7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8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2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2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49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BD12B-65BD-457C-B3B6-14EFADF652EC}" type="datetimeFigureOut">
              <a:rPr lang="en-US" smtClean="0"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7BE1891-65E6-4E0D-96CC-E8020173D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71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aman.teacher20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009960" y="0"/>
            <a:ext cx="8292494" cy="6732917"/>
            <a:chOff x="2659612" y="714760"/>
            <a:chExt cx="6243755" cy="6018158"/>
          </a:xfrm>
        </p:grpSpPr>
        <p:sp>
          <p:nvSpPr>
            <p:cNvPr id="3" name="TextBox 2"/>
            <p:cNvSpPr txBox="1"/>
            <p:nvPr/>
          </p:nvSpPr>
          <p:spPr>
            <a:xfrm>
              <a:off x="3937125" y="714760"/>
              <a:ext cx="3688729" cy="6327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বিস্‌মিল্লাহির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রাহ্‌মানির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রাহিম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2659612" y="2335794"/>
              <a:ext cx="6243755" cy="4397124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333525" y="1355001"/>
              <a:ext cx="4601400" cy="632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আজকের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ক্লাসে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সবাইকে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স্বাগত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000" dirty="0" err="1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জানাই</a:t>
              </a:r>
              <a:r>
                <a:rPr lang="en-US" sz="4000" dirty="0" smtClean="0">
                  <a:solidFill>
                    <a:srgbClr val="00B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1847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799" y="358618"/>
            <a:ext cx="107269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নিম্নের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লেনদেনগুলির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সাহায্যে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ক্রেডিট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নোট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প্রস্তুত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। 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99" y="1677672"/>
            <a:ext cx="118872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তাসিন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পণ্যগুলি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২০২১ 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কারবারি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৫% 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০০৭/২০২১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07/15,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প্যাকেজিং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২০২১ :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ফরমায়েশ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তাসিন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বস্ত্রালয়ের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০০২/ ২০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২০২১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68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1580" y="80211"/>
            <a:ext cx="2571112" cy="643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মার্কেট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6930" y="80212"/>
            <a:ext cx="2715482" cy="602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২৫/০৬/২০২১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9121" y="314110"/>
            <a:ext cx="2140227" cy="422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০১০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1580" y="1429782"/>
            <a:ext cx="2571112" cy="489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984" y="934486"/>
            <a:ext cx="3643743" cy="731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প্রাপকের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তাসিন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বস্ত্রালয়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b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19088" y="5629599"/>
            <a:ext cx="6899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: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বিয়াল্লিশ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সাতশত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0192459" y="6332448"/>
            <a:ext cx="1775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891" y="5928704"/>
            <a:ext cx="1321388" cy="44243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0346" y="2223224"/>
          <a:ext cx="11466018" cy="333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102">
                  <a:extLst>
                    <a:ext uri="{9D8B030D-6E8A-4147-A177-3AD203B41FA5}">
                      <a16:colId xmlns:a16="http://schemas.microsoft.com/office/drawing/2014/main" val="653316419"/>
                    </a:ext>
                  </a:extLst>
                </a:gridCol>
                <a:gridCol w="8376455">
                  <a:extLst>
                    <a:ext uri="{9D8B030D-6E8A-4147-A177-3AD203B41FA5}">
                      <a16:colId xmlns:a16="http://schemas.microsoft.com/office/drawing/2014/main" val="885532807"/>
                    </a:ext>
                  </a:extLst>
                </a:gridCol>
                <a:gridCol w="1747461">
                  <a:extLst>
                    <a:ext uri="{9D8B030D-6E8A-4147-A177-3AD203B41FA5}">
                      <a16:colId xmlns:a16="http://schemas.microsoft.com/office/drawing/2014/main" val="1381807273"/>
                    </a:ext>
                  </a:extLst>
                </a:gridCol>
              </a:tblGrid>
              <a:tr h="4609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7560"/>
                  </a:ext>
                </a:extLst>
              </a:tr>
              <a:tr h="287593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38692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2250" y="2203753"/>
            <a:ext cx="128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11231" y="2202844"/>
            <a:ext cx="45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956152" y="2248369"/>
            <a:ext cx="1865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074475" y="2760772"/>
            <a:ext cx="1571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৪৫,০০০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36248" y="4151907"/>
            <a:ext cx="1510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২,২৫০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133467" y="4725085"/>
            <a:ext cx="151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৪২,৭৫০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2250" y="2973406"/>
            <a:ext cx="115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701421" y="2696244"/>
            <a:ext cx="81929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37074" y="4151907"/>
            <a:ext cx="237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074475" y="4675127"/>
            <a:ext cx="170189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219999" y="5292437"/>
            <a:ext cx="1427052" cy="103348"/>
            <a:chOff x="10219999" y="5292437"/>
            <a:chExt cx="1427052" cy="103348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10220637" y="5292437"/>
              <a:ext cx="142641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0219999" y="5395785"/>
              <a:ext cx="142641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Rectangle 84"/>
          <p:cNvSpPr/>
          <p:nvPr/>
        </p:nvSpPr>
        <p:spPr>
          <a:xfrm>
            <a:off x="96984" y="1701011"/>
            <a:ext cx="3614247" cy="422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০০২ / ২০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২০২১  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6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  <p:bldP spid="14" grpId="0" animBg="1"/>
      <p:bldP spid="15" grpId="0"/>
      <p:bldP spid="87" grpId="0"/>
      <p:bldP spid="90" grpId="0"/>
      <p:bldP spid="5" grpId="0"/>
      <p:bldP spid="51" grpId="0"/>
      <p:bldP spid="54" grpId="0"/>
      <p:bldP spid="55" grpId="0"/>
      <p:bldP spid="57" grpId="0"/>
      <p:bldP spid="77" grpId="0"/>
      <p:bldP spid="80" grpId="0"/>
      <p:bldP spid="81" grpId="0"/>
      <p:bldP spid="82" grpId="0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843579" y="108488"/>
            <a:ext cx="1844299" cy="191160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674176" y="2340244"/>
            <a:ext cx="7896388" cy="176680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: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1697065" y="4427198"/>
            <a:ext cx="2925305" cy="140994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33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674176" y="2340244"/>
            <a:ext cx="7896388" cy="176680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1321231" y="4427198"/>
            <a:ext cx="4201332" cy="140994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চালান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31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674176" y="2340244"/>
            <a:ext cx="9871904" cy="176680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5059680" y="4722067"/>
            <a:ext cx="2087880" cy="140994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হ্যাঁ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1451416" y="2248804"/>
            <a:ext cx="7896388" cy="176680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2275668" y="4352806"/>
            <a:ext cx="2925305" cy="140994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বিক্রেতা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674176" y="2340244"/>
            <a:ext cx="7896388" cy="1766807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ame 4"/>
          <p:cNvSpPr/>
          <p:nvPr/>
        </p:nvSpPr>
        <p:spPr>
          <a:xfrm>
            <a:off x="1166246" y="4341067"/>
            <a:ext cx="5542711" cy="140994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0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0723" y="1722120"/>
            <a:ext cx="115459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মার্কেট</a:t>
            </a:r>
            <a:r>
              <a:rPr lang="en-US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লেনদেনগুলো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মিজানুর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৫০টি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১৬/২০২১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২%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ত্রুটিযুক্ত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১১২,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12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২০২১   </a:t>
            </a:r>
            <a:b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২০২১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মার্কেট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রংপুর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২০০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জিন্সের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প্যান্ট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১,৫০০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কারবারি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৪%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চালান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০১০/২০২১ 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২৫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ফরমায়েশ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জিন্সের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প্যান্ট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3810000" y="206361"/>
            <a:ext cx="4166572" cy="151575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0723418" cy="6858000"/>
            <a:chOff x="0" y="0"/>
            <a:chExt cx="12192000" cy="685800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  <a:effectLst>
              <a:innerShdw blurRad="546100">
                <a:srgbClr val="00B0F0"/>
              </a:innerShdw>
            </a:effectLst>
          </p:spPr>
        </p:pic>
        <p:sp>
          <p:nvSpPr>
            <p:cNvPr id="3" name="TextBox 2"/>
            <p:cNvSpPr txBox="1"/>
            <p:nvPr/>
          </p:nvSpPr>
          <p:spPr>
            <a:xfrm>
              <a:off x="7606353" y="6150114"/>
              <a:ext cx="4585647" cy="707886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4000" dirty="0" smtClean="0"/>
                <a:t>ধন্যবাদ</a:t>
              </a:r>
              <a:endParaRPr lang="en-U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355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7239" y="1187355"/>
            <a:ext cx="494752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</a:p>
          <a:p>
            <a:pPr algn="ctr"/>
            <a:endParaRPr lang="bn-BD" dirty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endParaRPr lang="bn-BD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কামরুজ্জামান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ব্যবসায় শিক্ষা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০১৯১৪-২৯৪০২৩ 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zaman.teacher20@gmail.com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00863" y="1500189"/>
            <a:ext cx="441483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৯ম ও ১০ম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85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4561815" y="77949"/>
            <a:ext cx="2658149" cy="1016473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মুদ্রা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34" y="1170622"/>
            <a:ext cx="5343280" cy="23650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965" y="1170622"/>
            <a:ext cx="5452272" cy="23650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618" y="3982803"/>
            <a:ext cx="5552774" cy="2494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85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1872097" y="2094498"/>
            <a:ext cx="7554578" cy="4763502"/>
          </a:xfrm>
          <a:prstGeom prst="horizontalScrol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b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539517" y="394109"/>
            <a:ext cx="4219739" cy="1711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1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81157" y="353777"/>
            <a:ext cx="4229686" cy="1129584"/>
          </a:xfrm>
          <a:solidFill>
            <a:srgbClr val="83B330"/>
          </a:solidFill>
          <a:effectLst>
            <a:glow rad="228600">
              <a:schemeClr val="accent2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90000" dist="508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95946" y="3427413"/>
            <a:ext cx="10647335" cy="75490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bn-BD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5946" y="5108828"/>
            <a:ext cx="10647335" cy="664671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softEdge rad="31750"/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76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7306" y="1366445"/>
            <a:ext cx="11694693" cy="5491555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00B050"/>
              </a:gs>
              <a:gs pos="100000">
                <a:srgbClr val="00B0F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ক্রয়কৃত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ফরমায়েশ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নিম্নমানের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ত্রুটিযুক্ত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বিক্রেতাকে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ক্রয়কৃত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পাঠায়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বিক্রেতার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একখানা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বিক্রেতার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বিক্রেতাকে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ক্রেতা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497306" y="287658"/>
            <a:ext cx="3558499" cy="83099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67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7306" y="1366445"/>
            <a:ext cx="11341767" cy="4857891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00B050"/>
              </a:gs>
              <a:gs pos="100000">
                <a:srgbClr val="00B0F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বিক্রেতার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বিক্রীত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পণ্য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বিক্রেতা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তাঁদের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এরূপ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4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pPr marL="571500" indent="-571500" algn="just">
              <a:buFont typeface="Wingdings" panose="05000000000000000000" pitchFamily="2" charset="2"/>
              <a:buChar char="v"/>
            </a:pP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44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44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বিক্রেতা</a:t>
            </a:r>
            <a:r>
              <a:rPr lang="en-US" sz="44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4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400" b="1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497307" y="287658"/>
            <a:ext cx="3750228" cy="830997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: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4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799" y="388115"/>
            <a:ext cx="11759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নিম্নের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লেনদেনগুলির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সাহায্যে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একটি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ডেবিট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নোট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প্রস্তুত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NikoshBAN" panose="02000000000000000000" pitchFamily="2" charset="0"/>
              </a:rPr>
              <a:t>কর</a:t>
            </a:r>
            <a:r>
              <a:rPr lang="en-US" sz="3200" dirty="0" smtClean="0">
                <a:solidFill>
                  <a:srgbClr val="7030A0"/>
                </a:solidFill>
                <a:latin typeface="NikoshBAN" panose="02000000000000000000" pitchFamily="2" charset="0"/>
              </a:rPr>
              <a:t> ।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799" y="1677672"/>
            <a:ext cx="1188720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তাসিন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বস্ত্রালয়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মার্কেট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নিম্নোক্ত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পণ্যগুলি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২০২১ 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পাঞ্জাবি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১০০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কারবারি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৫% 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০০৭/২০২১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07/15,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৩০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প্যাকেজিং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২০২১ :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ফরমায়েশ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পাঠানো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নম্বর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০০২ 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০০৭/২০২১,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15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২০২১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795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11580" y="80211"/>
            <a:ext cx="2571112" cy="6437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তাসিন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বস্ত্রালয়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বাটা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মোড়</a:t>
            </a:r>
            <a:r>
              <a:rPr lang="en-US" sz="2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লালমনিরহাট</a:t>
            </a:r>
            <a:endParaRPr lang="en-US" sz="2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6930" y="80212"/>
            <a:ext cx="2715482" cy="6026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২০/০৬/২০২১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52250" y="226318"/>
            <a:ext cx="2140227" cy="422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০০২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1580" y="980336"/>
            <a:ext cx="2571112" cy="4892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নোট</a:t>
            </a:r>
            <a:r>
              <a:rPr lang="en-US" sz="2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6984" y="934486"/>
            <a:ext cx="3643743" cy="731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প্রাপকের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মেসার্স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জনতা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ট্রেডার্স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ঠিকানা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মার্কেট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19088" y="5629599"/>
            <a:ext cx="6899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: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বিয়াল্লিশ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সাতশত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পঞ্চাশ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0339939" y="6332448"/>
            <a:ext cx="151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ব্যবস্থাপক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0" name="Picture 9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7891" y="5928704"/>
            <a:ext cx="1321388" cy="442430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367735"/>
              </p:ext>
            </p:extLst>
          </p:nvPr>
        </p:nvGraphicFramePr>
        <p:xfrm>
          <a:off x="310346" y="2223224"/>
          <a:ext cx="11466018" cy="3336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2102">
                  <a:extLst>
                    <a:ext uri="{9D8B030D-6E8A-4147-A177-3AD203B41FA5}">
                      <a16:colId xmlns:a16="http://schemas.microsoft.com/office/drawing/2014/main" val="653316419"/>
                    </a:ext>
                  </a:extLst>
                </a:gridCol>
                <a:gridCol w="8376455">
                  <a:extLst>
                    <a:ext uri="{9D8B030D-6E8A-4147-A177-3AD203B41FA5}">
                      <a16:colId xmlns:a16="http://schemas.microsoft.com/office/drawing/2014/main" val="885532807"/>
                    </a:ext>
                  </a:extLst>
                </a:gridCol>
                <a:gridCol w="1747461">
                  <a:extLst>
                    <a:ext uri="{9D8B030D-6E8A-4147-A177-3AD203B41FA5}">
                      <a16:colId xmlns:a16="http://schemas.microsoft.com/office/drawing/2014/main" val="1381807273"/>
                    </a:ext>
                  </a:extLst>
                </a:gridCol>
              </a:tblGrid>
              <a:tr h="4609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277560"/>
                  </a:ext>
                </a:extLst>
              </a:tr>
              <a:tr h="287593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38692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2250" y="2203753"/>
            <a:ext cx="1284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ক্রমিক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711231" y="2202844"/>
            <a:ext cx="4511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বিবরণ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956152" y="2248369"/>
            <a:ext cx="1865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074475" y="2760772"/>
            <a:ext cx="1571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৪৫,০০০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0136248" y="4151907"/>
            <a:ext cx="1510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২,২৫০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0133467" y="4725085"/>
            <a:ext cx="1517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৪২,৭৫০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2250" y="2973406"/>
            <a:ext cx="11503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701421" y="2696244"/>
            <a:ext cx="81929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৯০০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৫০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ফরমায়েশ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আপনাদের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637074" y="4151907"/>
            <a:ext cx="2374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কারবারি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বাট্টা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074475" y="4675127"/>
            <a:ext cx="170189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10219999" y="5292437"/>
            <a:ext cx="1427052" cy="103348"/>
            <a:chOff x="10219999" y="5292437"/>
            <a:chExt cx="1427052" cy="103348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10220637" y="5292437"/>
              <a:ext cx="142641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10219999" y="5395785"/>
              <a:ext cx="142641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5" name="Rectangle 84"/>
          <p:cNvSpPr/>
          <p:nvPr/>
        </p:nvSpPr>
        <p:spPr>
          <a:xfrm>
            <a:off x="96984" y="1701011"/>
            <a:ext cx="3614247" cy="422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০০৭/২০২১/ ১৫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২০২১ 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15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9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3" grpId="0"/>
      <p:bldP spid="14" grpId="0" animBg="1"/>
      <p:bldP spid="15" grpId="0"/>
      <p:bldP spid="87" grpId="0"/>
      <p:bldP spid="90" grpId="0"/>
      <p:bldP spid="5" grpId="0"/>
      <p:bldP spid="51" grpId="0"/>
      <p:bldP spid="54" grpId="0"/>
      <p:bldP spid="55" grpId="0"/>
      <p:bldP spid="57" grpId="0"/>
      <p:bldP spid="77" grpId="0"/>
      <p:bldP spid="80" grpId="0"/>
      <p:bldP spid="81" grpId="0"/>
      <p:bldP spid="82" grpId="0"/>
      <p:bldP spid="8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3036</TotalTime>
  <Words>769</Words>
  <Application>Microsoft Office PowerPoint</Application>
  <PresentationFormat>Widescreen</PresentationFormat>
  <Paragraphs>95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NikoshBAN</vt:lpstr>
      <vt:lpstr>Nirmala UI</vt:lpstr>
      <vt:lpstr>Times New Roman</vt:lpstr>
      <vt:lpstr>Trebuchet MS</vt:lpstr>
      <vt:lpstr>Vrinda</vt:lpstr>
      <vt:lpstr>Wingdings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ASUS</cp:lastModifiedBy>
  <cp:revision>288</cp:revision>
  <dcterms:created xsi:type="dcterms:W3CDTF">2020-03-11T03:42:40Z</dcterms:created>
  <dcterms:modified xsi:type="dcterms:W3CDTF">2021-07-04T07:13:21Z</dcterms:modified>
</cp:coreProperties>
</file>