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6" r:id="rId2"/>
    <p:sldId id="277" r:id="rId3"/>
    <p:sldId id="275" r:id="rId4"/>
    <p:sldId id="258" r:id="rId5"/>
    <p:sldId id="259" r:id="rId6"/>
    <p:sldId id="274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0000CC"/>
    <a:srgbClr val="FF00FF"/>
    <a:srgbClr val="39D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4660"/>
  </p:normalViewPr>
  <p:slideViewPr>
    <p:cSldViewPr>
      <p:cViewPr varScale="1">
        <p:scale>
          <a:sx n="68" d="100"/>
          <a:sy n="68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AB5DA-4F09-48C3-9895-5B716F119BCA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697E-4E0E-4D22-9ACC-B14BCCD0A9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1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ফফজ্ঞহ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C697E-4E0E-4D22-9ACC-B14BCCD0A9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C697E-4E0E-4D22-9ACC-B14BCCD0A9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4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6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25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6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7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5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52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3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1449228" y="1757168"/>
            <a:ext cx="2344087" cy="286232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</a:rPr>
              <a:t>সব্বাইকে</a:t>
            </a:r>
            <a:r>
              <a:rPr lang="bn-IN" sz="3600" dirty="0"/>
              <a:t> 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</a:rPr>
              <a:t>এক </a:t>
            </a:r>
            <a:r>
              <a:rPr lang="bn-IN" sz="3600" dirty="0"/>
              <a:t> 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</a:rPr>
              <a:t>গুচ্ছ </a:t>
            </a:r>
            <a:endParaRPr lang="bn-IN" sz="3600" dirty="0"/>
          </a:p>
          <a:p>
            <a:pPr algn="ctr"/>
            <a:r>
              <a:rPr lang="bn-IN" sz="36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3600" dirty="0"/>
              <a:t> </a:t>
            </a:r>
            <a:r>
              <a:rPr lang="bn-IN" sz="3600" dirty="0">
                <a:solidFill>
                  <a:srgbClr val="00B050"/>
                </a:solidFill>
              </a:rPr>
              <a:t>শুভেচ্ছা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457" y="1429934"/>
            <a:ext cx="3590549" cy="2312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769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533400"/>
            <a:ext cx="6705599" cy="3981450"/>
          </a:xfrm>
          <a:prstGeom prst="rect">
            <a:avLst/>
          </a:prstGeom>
        </p:spPr>
      </p:pic>
      <p:sp>
        <p:nvSpPr>
          <p:cNvPr id="3" name="Flowchart: Data 2"/>
          <p:cNvSpPr/>
          <p:nvPr/>
        </p:nvSpPr>
        <p:spPr>
          <a:xfrm>
            <a:off x="1588476" y="4800600"/>
            <a:ext cx="5814646" cy="1423709"/>
          </a:xfrm>
          <a:prstGeom prst="flowChartInputOutput">
            <a:avLst/>
          </a:prstGeom>
          <a:solidFill>
            <a:srgbClr val="39D3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  মানুষের মধ্যে কিশোর অপরাধের প্রবণতা  বেশি।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32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713509"/>
            <a:ext cx="6857999" cy="3429000"/>
          </a:xfrm>
          <a:prstGeom prst="rect">
            <a:avLst/>
          </a:prstGeom>
        </p:spPr>
      </p:pic>
      <p:sp>
        <p:nvSpPr>
          <p:cNvPr id="3" name="Diamond 2"/>
          <p:cNvSpPr/>
          <p:nvPr/>
        </p:nvSpPr>
        <p:spPr>
          <a:xfrm>
            <a:off x="899745" y="4267200"/>
            <a:ext cx="7086600" cy="19812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টোকাইদের মধ্যে কিশোর অপরাধ বেশি সংগটিত হয়।</a:t>
            </a:r>
            <a:endPara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33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6705600" cy="3429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1367522" y="4092574"/>
            <a:ext cx="6096000" cy="2209800"/>
          </a:xfrm>
          <a:prstGeom prst="doubleWav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সমাবেশ ও রেলির মাধ্যমে জনসচেনতা বৃদ্ধি করে কিশোর অপরাধ দমন করা যায়।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9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" y="685800"/>
            <a:ext cx="7479324" cy="4038600"/>
          </a:xfrm>
          <a:prstGeom prst="rect">
            <a:avLst/>
          </a:prstGeom>
        </p:spPr>
      </p:pic>
      <p:sp>
        <p:nvSpPr>
          <p:cNvPr id="3" name="Snip and Round Single Corner Rectangle 2"/>
          <p:cNvSpPr/>
          <p:nvPr/>
        </p:nvSpPr>
        <p:spPr>
          <a:xfrm>
            <a:off x="1867396" y="4743157"/>
            <a:ext cx="5023338" cy="1524000"/>
          </a:xfrm>
          <a:prstGeom prst="snip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আইনি তৎপরতার মাধ্যমে কিশোর অপরাধ দমন  করা যায়।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66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599"/>
            <a:ext cx="7086600" cy="32004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58123" y="3835791"/>
            <a:ext cx="5181600" cy="2667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শিক্ষার মাধ্যমে কিশোর অপরাধ  কমানো যায়।</a:t>
            </a:r>
            <a:endParaRPr lang="en-US" sz="40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67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676400" y="246185"/>
            <a:ext cx="5410200" cy="3124200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39D3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2800" dirty="0">
              <a:solidFill>
                <a:srgbClr val="39D34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447800" y="3657600"/>
            <a:ext cx="5867400" cy="26670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 ধরন  গুলো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3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476500" y="533400"/>
            <a:ext cx="4191000" cy="1143000"/>
          </a:xfrm>
          <a:prstGeom prst="plaqu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1828800"/>
            <a:ext cx="62484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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হয়  কোনটির জন্য?</a:t>
            </a: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কম্পিঊটার না শিখার জন্য</a:t>
            </a: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নিয়মিত খেলাধুলা না করায়</a:t>
            </a: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সঠিক  শিক্ষা না পাওয়ায়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</a:t>
            </a:r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কিশোর অপরাধ দমন করা যায়—</a:t>
            </a: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জরিমানা আদায়  করে</a:t>
            </a: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জনসচেনতা বৃদ্ধির মাধ্যমে</a:t>
            </a: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শারীরিক শাস্তি প্রদান করে।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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দরন---</a:t>
            </a: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ধুমপানের  অভ্যাস  ২, সম্পদের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ক্ষতিসাধন করা 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অন্যের কিছু হরণ  করে নেওয়া</a:t>
            </a:r>
          </a:p>
          <a:p>
            <a:pPr algn="ctr"/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১ ও ৩ (খ)  ৩ ও ২ (গ)  ২ ও ১  (ঘ) ১,২,ও ৩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75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133600" y="609600"/>
            <a:ext cx="4800600" cy="2743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40169" y="3886200"/>
            <a:ext cx="5257800" cy="2133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কিশোর অপরাধ দমনে আমাদের করণীয় কি? লিখে আনবে</a:t>
            </a:r>
            <a:endParaRPr lang="en-US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66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526591" y="-296425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457200" y="6133773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296425"/>
            <a:ext cx="766482" cy="738302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377518" y="-381000"/>
            <a:ext cx="766482" cy="74676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740252" y="1348162"/>
            <a:ext cx="5143500" cy="930026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950" dirty="0">
                <a:solidFill>
                  <a:schemeClr val="tx1"/>
                </a:solidFill>
              </a:rPr>
              <a:t> ধন্যবাদ</a:t>
            </a:r>
            <a:r>
              <a:rPr lang="bn-IN" sz="2100" dirty="0">
                <a:solidFill>
                  <a:schemeClr val="tx1"/>
                </a:solidFill>
              </a:rPr>
              <a:t> 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52" y="2521324"/>
            <a:ext cx="5143501" cy="302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39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4"/>
          <p:cNvSpPr txBox="1">
            <a:spLocks/>
          </p:cNvSpPr>
          <p:nvPr/>
        </p:nvSpPr>
        <p:spPr>
          <a:xfrm>
            <a:off x="-838200" y="-186777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457200" y="620154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-186777"/>
            <a:ext cx="766482" cy="704477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8377518" y="-381000"/>
            <a:ext cx="766482" cy="741519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60858" y="1430278"/>
            <a:ext cx="4600931" cy="372365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               </a:t>
            </a:r>
            <a:r>
              <a:rPr lang="bn-IN" sz="2100" dirty="0">
                <a:solidFill>
                  <a:schemeClr val="tx1"/>
                </a:solidFill>
              </a:rPr>
              <a:t>বিএসসি,বিএড,এমএ,এমএড</a:t>
            </a:r>
            <a:endParaRPr lang="bn-IN" sz="2100" dirty="0">
              <a:solidFill>
                <a:schemeClr val="tx1"/>
              </a:solidFill>
            </a:endParaRPr>
          </a:p>
          <a:p>
            <a:r>
              <a:rPr lang="bn-IN" sz="2400" dirty="0">
                <a:solidFill>
                  <a:schemeClr val="tx1"/>
                </a:solidFill>
              </a:rPr>
              <a:t>সহকারি শিক্ষক 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endParaRPr lang="bn-IN" sz="2400" dirty="0">
              <a:solidFill>
                <a:schemeClr val="tx1"/>
              </a:solidFill>
            </a:endParaRPr>
          </a:p>
          <a:p>
            <a:r>
              <a:rPr lang="bn-IN" sz="2400" dirty="0">
                <a:solidFill>
                  <a:schemeClr val="tx1"/>
                </a:solidFill>
              </a:rPr>
              <a:t>কালাই</a:t>
            </a:r>
            <a:r>
              <a:rPr lang="bn-IN" sz="2400" dirty="0">
                <a:solidFill>
                  <a:schemeClr val="tx1"/>
                </a:solidFill>
              </a:rPr>
              <a:t>, জয়পুরহাট।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ইমেইল- </a:t>
            </a:r>
            <a:r>
              <a:rPr lang="en-US" sz="2400" dirty="0">
                <a:solidFill>
                  <a:schemeClr val="tx1"/>
                </a:solidFill>
              </a:rPr>
              <a:t>atnazmul81@gmail.com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47" y="1840310"/>
            <a:ext cx="2168339" cy="26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27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1663767" y="1371600"/>
            <a:ext cx="5791199" cy="2590800"/>
          </a:xfrm>
          <a:noFill/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200" dirty="0" smtClean="0"/>
              <a:t>বিষয়ঃ-বাংলাদেশ </a:t>
            </a:r>
            <a:r>
              <a:rPr lang="bn-BD" sz="3200" dirty="0" smtClean="0"/>
              <a:t>ও বিশ্ব  পরিচয় </a:t>
            </a:r>
          </a:p>
          <a:p>
            <a:pPr marL="0" indent="0" algn="ctr">
              <a:buNone/>
            </a:pPr>
            <a:r>
              <a:rPr lang="bn-BD" sz="3600" dirty="0" smtClean="0"/>
              <a:t>শ্রেণিঃ- নবম</a:t>
            </a:r>
          </a:p>
          <a:p>
            <a:pPr marL="0" indent="0" algn="ctr">
              <a:buNone/>
            </a:pPr>
            <a:r>
              <a:rPr lang="bn-BD" sz="3600" dirty="0" smtClean="0"/>
              <a:t>অধ্যায়ঃ- নবম</a:t>
            </a:r>
          </a:p>
          <a:p>
            <a:pPr marL="0" indent="0" algn="ctr">
              <a:buNone/>
            </a:pPr>
            <a:r>
              <a:rPr lang="bn-BD" sz="3600" dirty="0" smtClean="0"/>
              <a:t>পাঠঃ-    ০৪</a:t>
            </a:r>
          </a:p>
          <a:p>
            <a:pPr marL="0" indent="0" algn="ctr">
              <a:buNone/>
            </a:pPr>
            <a:endParaRPr lang="bn-BD" sz="1100" dirty="0" smtClean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46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7010400" cy="4800600"/>
          </a:xfrm>
          <a:prstGeom prst="rect">
            <a:avLst/>
          </a:prstGeom>
        </p:spPr>
      </p:pic>
      <p:sp>
        <p:nvSpPr>
          <p:cNvPr id="3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84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315200" cy="5029200"/>
          </a:xfrm>
          <a:prstGeom prst="rect">
            <a:avLst/>
          </a:prstGeom>
        </p:spPr>
      </p:pic>
      <p:sp>
        <p:nvSpPr>
          <p:cNvPr id="3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49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219200"/>
            <a:ext cx="5867400" cy="4419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</a:t>
            </a:r>
            <a:endParaRPr lang="en-US" sz="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49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5223" y="812006"/>
            <a:ext cx="6400800" cy="33789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 শেষে তোমরা যা জানবে-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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 ধরন  বলতে পারবে।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পরিবেশের  কিশোরা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 সাথে জড়িয়ে পড়ে তা তুলে ধরতে পারবে।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প্রতিকার ব্যাখ্যা করতে পারবে। 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9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02" y="609600"/>
            <a:ext cx="6027098" cy="1656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51" y="3106615"/>
            <a:ext cx="6027098" cy="16939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09800" y="5181600"/>
            <a:ext cx="449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 চুরির মাধ্যমে কিশোর অপরাধ 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0" y="2362200"/>
            <a:ext cx="480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FF00"/>
                </a:solidFill>
              </a:rPr>
              <a:t>গাড়ি ভাংচুরের মাধ্যমে কিশোর অপরাধ।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58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29000"/>
            <a:ext cx="65532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609599"/>
            <a:ext cx="6553200" cy="1828801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2057398" y="2590800"/>
            <a:ext cx="5334002" cy="685800"/>
          </a:xfrm>
          <a:prstGeom prst="doubleWave">
            <a:avLst>
              <a:gd name="adj1" fmla="val 6250"/>
              <a:gd name="adj2" fmla="val 13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তালা ভেঙ্গে চুরি।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828800" y="5562600"/>
            <a:ext cx="5562600" cy="914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অপহরনের মাধ্যমে কিশোর অপরাধ।</a:t>
            </a:r>
            <a:endParaRPr lang="en-US" sz="3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85800" y="-277020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16280" y="6224309"/>
            <a:ext cx="10351295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0" y="-277020"/>
            <a:ext cx="766482" cy="733397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377518" y="-533400"/>
            <a:ext cx="766482" cy="759035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39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689</TotalTime>
  <Words>815</Words>
  <Application>Microsoft Office PowerPoint</Application>
  <PresentationFormat>On-screen Show (4:3)</PresentationFormat>
  <Paragraphs>448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Asad</dc:title>
  <dc:creator>DOEL</dc:creator>
  <cp:lastModifiedBy>User</cp:lastModifiedBy>
  <cp:revision>107</cp:revision>
  <dcterms:created xsi:type="dcterms:W3CDTF">2006-08-16T00:00:00Z</dcterms:created>
  <dcterms:modified xsi:type="dcterms:W3CDTF">2021-03-31T12:55:16Z</dcterms:modified>
</cp:coreProperties>
</file>