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6" r:id="rId5"/>
    <p:sldId id="259" r:id="rId6"/>
    <p:sldId id="272" r:id="rId7"/>
    <p:sldId id="261" r:id="rId8"/>
    <p:sldId id="262" r:id="rId9"/>
    <p:sldId id="263" r:id="rId10"/>
    <p:sldId id="273" r:id="rId11"/>
    <p:sldId id="274" r:id="rId12"/>
    <p:sldId id="275" r:id="rId13"/>
    <p:sldId id="277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3D5DC-6F0F-4AB4-8130-0E921728E2BB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2FB7F-248A-456E-A5EA-A9BF62F8A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smtClean="0">
                <a:solidFill>
                  <a:schemeClr val="tx1"/>
                </a:solidFill>
              </a:rPr>
              <a:t>                   MOHAMMAD </a:t>
            </a:r>
            <a:r>
              <a:rPr lang="en-US" sz="1200" b="1" dirty="0" smtClean="0">
                <a:solidFill>
                  <a:schemeClr val="tx1"/>
                </a:solidFill>
              </a:rPr>
              <a:t>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                                         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smtClean="0">
                <a:solidFill>
                  <a:schemeClr val="tx1"/>
                </a:solidFill>
              </a:rPr>
              <a:t>                               MOHAMMAD </a:t>
            </a:r>
            <a:r>
              <a:rPr lang="en-US" sz="1200" b="1" dirty="0" smtClean="0">
                <a:solidFill>
                  <a:schemeClr val="tx1"/>
                </a:solidFill>
              </a:rPr>
              <a:t>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 smtClean="0">
              <a:solidFill>
                <a:schemeClr val="bg1"/>
              </a:solidFill>
            </a:endParaRPr>
          </a:p>
          <a:p>
            <a:pPr algn="ctr"/>
            <a:r>
              <a:rPr lang="bn-BD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‘ </a:t>
            </a:r>
            <a:r>
              <a:rPr lang="bn-BD" sz="11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আহলান সাহলান,</a:t>
            </a:r>
          </a:p>
          <a:p>
            <a:pPr algn="ctr"/>
            <a:r>
              <a:rPr lang="bn-BD" sz="11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আজিজ তোয়ালিবান।’</a:t>
            </a:r>
            <a:endParaRPr lang="en-US" sz="115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১৯/ মহান আল্লাহ্‌--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আল্লাহ্‌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একক সত্তা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ii.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বিশ্বজগতের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অধিপতি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চিরনিদ্রাচ্ছন্নের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সত্তা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ক) iওii খ) i ও iii  গ) ii ও iii  ঘ) i,ii ও iii                      উত্তর- ক) iওii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২০/ আল্লাহ্‌ শব্দের --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স্ত্রীলিঙ্গ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নেই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ii.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তাৎপর্য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নেই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পুংলিং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নেই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ক) iওii খ) i ও iii  গ) ii ও iii  ঘ) i,ii ও iii  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উত্তর-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খ) i ও iii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২১/ মহান আল্লাহ্‌র গুণবাচক নাম হচ্ছে  --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রিহিম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জাব্বার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জহির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ক) iওii খ) i ও iii  গ) ii ও iii  ঘ) i,ii ও iii                  উত্তর- ক) i ও ii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২২/   সূরা ইখলাস পাঠ করে আমরা জানতে পারবো  --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আল্লাহর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একত্ববাদ সম্পর্কে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তাওহিদ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সম্পর্কে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রিসালাত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সম্পর্কে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ক) iওii খ) i ও iii  গ) ii ও iii  ঘ) i,ii ও iii                  উত্তর- ক) i ও ii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 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নিচের উদ্দীপকটি পড়ে ২৩ ও ২৪ নং প্রশ্নের উত্তর দাও।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সোনাগাজীর কাছারি মসজিদের খতিব মুফতি সুলতান সাহেব মসজিদে আগত মুসল্লীদের উদ্দেশ্যে বলেন, --“ তিনি ব্যতীত কোনো ইলাহ নেই। তিনি চিরঞ্জীব ও সর্ব সত্তার ধারক।তন্দ্রা বা নিদ্রা তাকে কখনোই স্পর্শ করতে পারেনা। আসমান ও জমিনে যা কিছু আছে সবই তাঁর অধিন। ” (সূরা আল-বাক্বারা-আয়াত-২৫৫)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২৩/ উল্লিখিত আয়াতে কারীমাটিতে কার বৈশিষ্ট্য প্রকাশিত হয়েছে?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ক) আল্লাহ্‌র খ) মহানবী সঃ এর গ) ইসা আঃ এর  ঘ) মুসা আঃ এর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উত্তর- ক) আল্লাহ্‌র।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২৪/ উক্ত বৈশিষ্ট্য ছাড়াও তিনি যে গুণে গুণান্বিত  --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সর্ব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দ্রষ্ট্রা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ii.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সর্ব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শ্রোতা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অস্তিত্বহীন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ক) iওii খ) i ও iii  গ) ii ও iii  ঘ) i,ii ও iii                  উত্তর- ক) i ও ii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13800" b="1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আল-বিদা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13800" b="1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আল-বিদা</a:t>
            </a:r>
            <a:endParaRPr lang="en-US" sz="13800" b="1" dirty="0" smtClean="0">
              <a:solidFill>
                <a:srgbClr val="FFFF00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0"/>
            <a:ext cx="2057400" cy="182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মোহাম্মদ আইউব আলী</a:t>
            </a: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সিনিয়র শিক্ষক</a:t>
            </a: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আর, এম, হাট কে, উচ্চ বিদ্যালয়</a:t>
            </a: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মতিগঞ্জ-সোনাগাজী-ফেনী।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Pictures\ID\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0"/>
            <a:ext cx="1447800" cy="193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প্রিয় নবম-দশম শ্রেণির শিক্ষার্থীবৃন্দ তোমাদের ইসলাম ও নৈতিক শিক্ষা বিষয়ের কয়েকটি বহুনির্বাচনী প্রশ্নোত্তর আফলোড করলাম। তোমরা বাড়িতে এগুলো অনুশীলন করবে। আশা করি তোমরা উপকৃত হবে ইনশাআল্লাহ। মোহাম্মদ আইউব আলী-সিনিয়ার শিক্ষক-আর এম হাট কে উচ্চ বিদ্যালয়-মতিগঞ্জ-সোনাগাজী-ফেনী।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অধ্যায়-১-পাঠ-৫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১/ এ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বিশ্বজগতের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অধিপতি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আল্লাহ্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‌ খ)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ফেরেশতা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নবী-রাসূল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              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ক)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আল্লাহ্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‌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২/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হইতে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আল্লাহ্‌র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তুলনাহীন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পাউ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আল্লাহ্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‌  খ)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রহিম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গ)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জব্বার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গাফফার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                            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ক)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আল্লাহ্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‌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৩/ জনাব মমিন সূরা ইখলাস পাঠ করেছেন। এর মাধ্যমে তিনি কী জানতে পারবেন?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ক) আল্লাহ্‌র পরিচয় খ) আখিরাতের জীবন গ) কিয়ামত ঘ) নবী-রাসূলের পরিচয়      উত্তর- ক) আল্লাহ্‌র পরিচয়।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৪/ কোন শব্দটির একবচন ও বহুবচন নেই?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ক) আল্লাহ্‌ খ) আকাইদ গ) ইবাদাত ঘ) আখলাক                                                          উত্তর- ক) আল্লাহ্‌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৫/ কার সমতূল্য বা সমকক্ষ কেউ নেই?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ক) মহান আল্লাহ্‌র খ) আবু বকরের গ) ওমরের ঘ) জিব্রাইলের                             উত্তর- ক) মহান আল্লাহ্‌র।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৬/ মহান আল্লাহ্‌ কারও মূখাপেক্ষী নন, সকলেই তাঁর মূখাপেক্ষী। আয়াতটি কোন সূরার?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ক) সূরা বাক্বারা খ) সূরা বায়্যিনাহ গ) সূরা মুলক ঘ) সূরা ইখলাস                         উত্তর- ঘ) সূরা ইখলাস।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24050" algn="l"/>
              </a:tabLst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৭/ তিনি কাউকে জম্ম দেননি বলতে কী বোঝানো হয়েছে?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ক) আল্লাহ্‌র কোন সন্তান নেই খ) আল্লাহ্‌র কোন পিতা নেই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গ) আল্লাহ্‌র কোনো স্ত্রী নেই। ঘ) আল্লাহ্‌র কোনো ভাই নেই                উত্তর- ক) আল্লাহ্‌র কোনো সন্তান নেই।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৮/ ‘ওয়ালাম ইয়াকুল্লাহু কুফুয়ান আহাদ’ আয়াতটির অর্থ কী?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ক) তিনি কাউকে জম্ম দেননি খ) তার সমতূল্য কেউ নেই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গ) তিনি জম্মগ্রহণ করেননি ঘ) সকলেই আল্লাহ্‌র মূখাপেক্ষী উত্তর- খ) তাঁর সমতূল্য কেউ নেই।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৯/ স্বয়ংসম্পূর্ণ সত্তার অধিকারী কে?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ক) আল্লাহ্‌ তায়ালা খ) মহানবী সঃ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গ) ওমর রাঃ ঘ) হামজা রাঃ                                                                উত্তর- ক) আল্লাহ্‌ তায়ালা।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১০/ মহান আল্লাহ্‌ অনাদি ও অনন্ত—এটি দ্বারা কী বোঝানো হয়েছে?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ক) আল্লাহ্‌র শুরু আছে, শেষ নেই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খ) আল্লাহ্‌র শেষ আছে শুরু নেই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গ) আল্লাহ্‌র শেষ আছে শুরুও আছে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ঘ) আল্লাহ্‌র শুরুও নেই শেষও নেই                    উত্তর- ঘ) আল্লাহ্‌র শুরুও নেই শেষও নেই।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১১/ ‘তিনি সর্ব বিষয়ে সম্যক অবহিত’ – এটি দ্বারা কী বোঝানো হয়েছে?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ক) মহান আল্লাহ্‌ সব কিছু দেখেন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খ) মহান আল্লাহ্‌ সব কিছু শোনেন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গ) মহান আল্লাহ্‌ সব কিছু বোঝেন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ঘ) মহান আল্লাহ্‌ সব কিছু জানেন                          উত্তর- ঘ) মহান আল্লাহ্‌ সব কিছু জানেন।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১২/ “ তিনিই প্রথম,তিনিই শেষ, তিনিই প্রকাশ্য, তিনিই গোপন এবং তিনিই সর্ব বিষয়ে অবহিত” আয়াত খানা কোন সূরার?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ক) সূরা বাক্বারা খ) সূরা মুহাম্মদ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গ) সূরা হুজরাত ঘ) সূরা হাদিদ                                উত্তর- ঘ) সূরা হাদিদ।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0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0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0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02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02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02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02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02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02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১৩/ আরিফ সাহেবের ছেলে সকল গুণ যার মধ্যে বিদ্যমান তার সম্পর্কে জানতে চাইল। ছেলেকে তিনি কার সম্পর্কে জানাবেন?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ক) আল্লাহ্‌ খ) মহানবী সঃ গ) আদম আঃ ঘ) ইবরাহিম আঃ                                    উত্তর- ক) আল্লাহ্‌।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১৪/ বিশ্ব জগৎ ও এর মাঝে যা কিছু আছে তার সৃষ্টি কর্তা কে?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ক) মহান আল্লাহ্‌ খ) মানবসত্তা গ) জিবরাইল আঃ ঘ) মিকাইল আঃ                      উত্তর-ক) মহান আল্লাহ্‌।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১৫/ সকল সৃষ্টি রিযিকের জন্য কার মূখাপেক্ষী?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ক) আল্লাহ্‌র খ) পিতার গ) মাতার ঘ) অভিভাবকের                                          উত্তর- ক) আল্লাহ্‌র।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১৬/ ‘সর্বশক্তিমান’ কার বৈশিষ্ট্য?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ক) আল্লাহ্‌র খ) মানবজাতির গ) জিন জাতির ঘ) ফেরেশতাগণের                         উত্তর- ক) আল্লাহ্‌র।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১৭/ বিশ্বজগতের সব কিছুর নিয়ন্ত্রক কে?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ক) আল্লাহ্‌ খ) জিবরাইল আঃ গ) মিকাইল আঃ ঘ) মহানবী সঃ                              উত্তর- ক) আল্লাহ্‌।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১৮/ সুন্দর ও পবিত্র নামসমূহ কার জন্য নিদ্ধারিত?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ক) মহান আল্লাহ্‌র খ) মহানবী সঃ এর গ) ফেরেশতাগণের ঘ) সাহাবিগণের           উত্তর- ক) মহান আল্লাহ্‌র।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1173</Words>
  <Application>Microsoft Office PowerPoint</Application>
  <PresentationFormat>On-screen Show (4:3)</PresentationFormat>
  <Paragraphs>125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561</cp:revision>
  <dcterms:created xsi:type="dcterms:W3CDTF">2006-08-16T00:00:00Z</dcterms:created>
  <dcterms:modified xsi:type="dcterms:W3CDTF">2021-07-02T03:58:20Z</dcterms:modified>
</cp:coreProperties>
</file>