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6" r:id="rId5"/>
    <p:sldId id="259" r:id="rId6"/>
    <p:sldId id="272" r:id="rId7"/>
    <p:sldId id="261" r:id="rId8"/>
    <p:sldId id="262" r:id="rId9"/>
    <p:sldId id="263" r:id="rId10"/>
    <p:sldId id="273" r:id="rId11"/>
    <p:sldId id="274" r:id="rId12"/>
    <p:sldId id="275" r:id="rId13"/>
    <p:sldId id="277" r:id="rId14"/>
    <p:sldId id="278" r:id="rId15"/>
    <p:sldId id="27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3D5DC-6F0F-4AB4-8130-0E921728E2BB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FB7F-248A-456E-A5EA-A9BF62F8A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smtClean="0">
                <a:solidFill>
                  <a:schemeClr val="tx1"/>
                </a:solidFill>
              </a:rPr>
              <a:t>                                        MOHAMMAD </a:t>
            </a:r>
            <a:r>
              <a:rPr lang="en-US" sz="1200" b="1" dirty="0" smtClean="0">
                <a:solidFill>
                  <a:schemeClr val="tx1"/>
                </a:solidFill>
              </a:rPr>
              <a:t>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smtClean="0">
                <a:solidFill>
                  <a:schemeClr val="tx1"/>
                </a:solidFill>
              </a:rPr>
              <a:t>                   MOHAMMAD </a:t>
            </a:r>
            <a:r>
              <a:rPr lang="en-US" sz="1200" b="1" dirty="0" smtClean="0">
                <a:solidFill>
                  <a:schemeClr val="tx1"/>
                </a:solidFill>
              </a:rPr>
              <a:t>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                                     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smtClean="0">
                <a:solidFill>
                  <a:schemeClr val="tx1"/>
                </a:solidFill>
              </a:rPr>
              <a:t>                               MOHAMMAD </a:t>
            </a:r>
            <a:r>
              <a:rPr lang="en-US" sz="1200" b="1" dirty="0" smtClean="0">
                <a:solidFill>
                  <a:schemeClr val="tx1"/>
                </a:solidFill>
              </a:rPr>
              <a:t>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                         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>
              <a:solidFill>
                <a:schemeClr val="bg1"/>
              </a:solidFill>
            </a:endParaRP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 </a:t>
            </a:r>
            <a:r>
              <a:rPr lang="bn-BD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আহলান সাহলান,</a:t>
            </a:r>
          </a:p>
          <a:p>
            <a:pPr algn="ctr"/>
            <a:r>
              <a:rPr lang="bn-BD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আজিজ তোয়ালিবান।’</a:t>
            </a:r>
            <a:endParaRPr lang="en-US" sz="11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২০/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ধৈর্যহারা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আল্লাহ্‌র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পাওয়ায়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পাওয়ায়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 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২১/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হতাশাগ্রস্থভাবে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অতিবাহিত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মিথ্যাবাদী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প্রতারক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হিংসুক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২২/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নৈতিকতার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কৃতজ্ঞতার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অনৈতিকতার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ঘ)\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অশিক্ষার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অনৈতিকতার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২৩/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কুফুরি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দাওারা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লাঞ্চিত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আমলনামা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জাহান্নামের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অধিবাসী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 ঘ)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জাহান্নামের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অধিবাসী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২৪/ ‘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কুফুরি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নিদর্শণগুলোকে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জাহান্নামের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অধিবাসী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চিরকাল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।’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সূরার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আল-বাক্বারা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মায়েদা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আল-ইমরান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তাগাবুন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আল-বাক্বারা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২৫/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কাফির ব্যক্তি--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আল্লাহকে অস্বীকার করে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মৌলিক ইবাদাত পরিহার করে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দৈনন্দিন কাজ কর্ম পরিহার করে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ক) iওii খ) i ও iii  গ) ii ও iii  ঘ) i,ii ও iii                     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উত্তর- ক) iওii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 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২৬/ কুফুরির ফলে সমাজে সৃষ্টি হয়--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অশ্লীলতা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 অরাজকতা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অনৈতিকতা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 পাপাচার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পারষ্পরিক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শত্রুতা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ক) iওii খ) i ও iii  গ) ii ও iii  ঘ) i,ii ও iii                     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উত্তর- ক) iওii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২৭/ জনাব রতন নানা ধরনের কুফুরি কাজে লিপ্ত। তার চারিত্রিক বৈশিষ্ট্যে পরিলক্ষিত হবে--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ইসলামের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মৌলিক বিষয় অস্বীকার করা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মহান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আল্লাহ্‌র গুণাবলি অস্বীকার করা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কর্মে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অনীহা প্রকাশ করা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ক) iওii খ) i ও iii  গ) ii ও iii  ঘ) i,ii ও iii                     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উত্তর- ক) iওii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২৮/ কুফর মানুষের মধ্যে জম্ম দেয়--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অবাধ্যতা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অকৃতজ্ঞতা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আনুগত্যশীলতা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ক) iওii খ) i ও iii  গ) ii ও iii  ঘ) i,ii ও iii                     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        উত্তর- ক) iওii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২৯/ কুফরের পরিণতি হচ্ছে--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পাপাচার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হতাশার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অনৈতিকতার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প্রসার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ক) iওii খ) i ও iii  গ) ii ও iii  ঘ) i, ii ও iii                     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উত্তর- ঘ) i, ii ও iii               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৩০/ অনৈতিক ও অশ্লীল কাজের পরিণতি হচ্ছে--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মানসিক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অশান্তি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কঠিন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শাস্তি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প্রতিষ্ঠা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ক) iওii খ) i ও iii  গ) ii ও iii  ঘ) i, ii ও iii                     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     উত্তর- ক) iওii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৩১/ মিঃ রুশু ইউরোপ বাস করেন। সেখানে ধর্মহীনতার প্রভাবে তিনি আল্লাহ্‌র অস্তিত্ব আস্বীকার করেন। এর ফলে তিনি জড়িয়ে পড়বেন--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অসৎ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কাজে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পাপাচারে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অশ্লীলতায়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ক) iওii খ) i ও iii  গ) ii ও iii  ঘ) i, ii ও iii                     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     উত্তর- ঘ) i, ii ও iii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৩২/ আরবান মহানবী সঃকে শেষ নবী হিসেবে বিশ্বাস করেনা। সে মনে করে তাঁর পরে আরও নবী আসবে। এ রূপ বিশ্বাসের ফলে তার--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ধ্বংস অনিবার্য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শাস্তি অবধারিত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সমৃদ্ধি অবশ্যম্ভাবী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ক) iওii খ) i ও iii  গ) ii ও iii  ঘ) i, ii ও iii                     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         উত্তর- ক) iওii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নিচের অনূচ্ছেদটি পড়ে ৩৩ ও ৩৪ নং প্রশণের উত্তর দাও।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জনাব রিপাত নিজেকে মুসলমান বলে দাবী করলেও ইসলামের বিধি-বিধানতো পালন করেনেইনা বরং এ গুলো নিয়ে উপহাস করেন। যারা এ গুলো পালন করেন তাদেরকে বিভিন্ন উপাধি দেয় ও তুচ্ছ-তাচ্ছিল্য করে।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৩৩/ রিপাতের এ রূপ আচরণের কারণে সে কী হিসেবে বিবেচিত হবে?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ক) পাপী খ) কাফির গ) মুনাফিক ঘ) মুশরিক 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উত্তর- খ) কাফির।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৩৪/ ইমানদার হতে হলে রিপাতকে--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পূণরায় ইমান আনতে হবে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খাঁটি তাওবা করতে হবে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ভবিষ্যতে এ রূপ কাজ না করার দৃঢ সংকল্প করতে হবে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ক) iওii খ) i ও iii  গ) ii ও iii  ঘ) i, ii ও iii                     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         উত্তর- ঘ) i, ii ও iii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 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9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9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9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99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9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9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আল-বিদা আল-বিদা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 আইউব আলী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আর, এম, হাট কে, উচ্চ বিদ্যালয়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মতিগঞ্জ-সোনাগাজী-ফেনী।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Pictures\ID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0"/>
            <a:ext cx="1447800" cy="193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প্রিয় নবম-দশম শ্রেণির শিক্ষার্থীবৃন্দ তোমাদের ইসলাম ও নৈতিক শিক্ষা বিষয়ের অধ্যায়-১-পাঠ-৬-কুফর সম্পর্কে কয়েকটি বহুনির্বাচনী প্রশ্নোত্তর আফলোড করলাম। তোমরা বাড়িতে এগুলো অনুশীলন করবে। আশা করি তোমরা উপকৃত হবে ইনশাআল্লাহ। মোহাম্মদ আইউব আলী-সিনিয়ার শিক্ষক-আর এম হাট কে উচ্চ বিদ্যালয়-মতিগঞ্জ-সোনাগাজী-ফেনী।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অধ্যায়-১-পাঠ-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6-কুফর।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অবিশ্বাস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অংশীদার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অবিচার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প্রতারণা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অবিশ্বাস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২/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ইমানের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নিফাক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বিদআত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৩/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কুফরে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মুশরিক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মুনাফিক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ফাসিক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গ)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৪/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অবিশ্বাসকারীকে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মুনাফিক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মুশরিক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ফাসিক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খ)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৫/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অবিশ্বাসী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অংশীবাদী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মিথ্যাবাদী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পাপাচারী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অবিশ্বাসী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৬/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হারিস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সুদকে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জায়িজ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নিফাক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বিদআত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খ)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4050" algn="l"/>
              </a:tabLst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৭/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সঃকে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ঠাট্রা-বিদ্রুপ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সাব্যাস্ত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মুশরিক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ফাসিক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মুনাফিক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৮/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তসলিমা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আল্লাহ্‌র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অস্তিত্ব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সাব্যাস্ত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ফাসিক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মুশরিক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মুনাফিক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খ)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৯/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রামিন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মদপান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ফিসক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নিফাক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১০/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আখিরাতে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অবিশ্বাস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নিফাক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গিবত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১১/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জামিল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ইবাদাতগুলো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ফাসিক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মুশরিক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মুনাফিক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১২/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আফজল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হজ্ব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অকৃতজ্ঞ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অংশীবাদী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প্রতারক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পাপী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অকৃতজ্ঞ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১৩/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হালালকে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হারামকে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নিফাক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ফিসক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খ)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১৪/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আতিয়ার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ঘুষকে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পাপাচারী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মিথ্যাবাদী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মুশরিক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কাফির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১৫/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ইচ্ছাকৃতভাবে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কাফিরদের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অনূকরণ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পর্যায়ভূক্ত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ফিসক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নিফাক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১৬/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মিসেস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ফিরোজা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মুশরিকদের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কপালে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তিলক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ইচ্ছাকৃত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তিলক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নিফাক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বিদাআত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১৭/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ঠাট্রা-বিদ্রুপ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নিফাক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কিযব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জুলুম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ঘ)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১৮/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কুফুরির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পাপাচার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দরিদ্রতা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বিপর্যয়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পাপাচার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১৯/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তাকদিরে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অবিশ্বাস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ইসলামে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নিফাক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বিদাআত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 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1562</Words>
  <Application>Microsoft Office PowerPoint</Application>
  <PresentationFormat>On-screen Show (4:3)</PresentationFormat>
  <Paragraphs>191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584</cp:revision>
  <dcterms:created xsi:type="dcterms:W3CDTF">2006-08-16T00:00:00Z</dcterms:created>
  <dcterms:modified xsi:type="dcterms:W3CDTF">2021-07-02T23:22:59Z</dcterms:modified>
</cp:coreProperties>
</file>