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643" autoAdjust="0"/>
  </p:normalViewPr>
  <p:slideViewPr>
    <p:cSldViewPr>
      <p:cViewPr>
        <p:scale>
          <a:sx n="30" d="100"/>
          <a:sy n="30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A8A1-AA17-4140-AE6E-F63BB33EB80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6C71-6370-4DAB-AAC1-B712BDF1C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7672BE-B35E-41E6-8FD5-3B3DB7B64927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371600"/>
            <a:ext cx="35052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err="1" smtClean="0">
                <a:latin typeface="Arial Black" pitchFamily="34" charset="0"/>
              </a:rPr>
              <a:t>স্বাগতম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কাজ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টিউব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লাইট</a:t>
            </a:r>
            <a:r>
              <a:rPr lang="en-US" sz="4000" dirty="0" smtClean="0"/>
              <a:t> </a:t>
            </a:r>
            <a:endParaRPr lang="bn-BD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কানেকশন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সার্কিট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ডায়াগ্রাম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আঁক</a:t>
            </a:r>
            <a:r>
              <a:rPr lang="en-US" sz="4000" dirty="0" smtClean="0">
                <a:latin typeface="Arial Black" pitchFamily="34" charset="0"/>
              </a:rPr>
              <a:t>।</a:t>
            </a:r>
            <a:endParaRPr lang="en-US" sz="4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সকল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কে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Black" pitchFamily="34" charset="0"/>
              </a:rPr>
              <a:t>ধন্যবদ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</a:rPr>
              <a:t>পরিচিতি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bn-BD" sz="4400" dirty="0" smtClean="0">
                <a:solidFill>
                  <a:schemeClr val="accent1"/>
                </a:solidFill>
              </a:rPr>
              <a:t/>
            </a:r>
            <a:br>
              <a:rPr lang="bn-BD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1480876769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2130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638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Nokishban"/>
              </a:rPr>
              <a:t>মোঃ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আবুল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খায়ের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খন্দকার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ট্রেড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ইন্সট্রাক্টর</a:t>
            </a:r>
            <a:r>
              <a:rPr lang="en-US" sz="2800" dirty="0" smtClean="0">
                <a:latin typeface="Nokishban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ডঃ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আখতার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  <a:cs typeface="ArhialkhanAMJ" pitchFamily="2" charset="0"/>
              </a:rPr>
              <a:t>হামদ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খান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ভি,টি,আই</a:t>
            </a:r>
            <a:r>
              <a:rPr lang="en-US" sz="2800" dirty="0" smtClean="0">
                <a:latin typeface="Nokishban"/>
              </a:rPr>
              <a:t>  </a:t>
            </a:r>
          </a:p>
          <a:p>
            <a:pPr>
              <a:buNone/>
            </a:pPr>
            <a:r>
              <a:rPr lang="en-US" dirty="0" err="1" smtClean="0">
                <a:latin typeface="Arial Black" pitchFamily="34" charset="0"/>
              </a:rPr>
              <a:t>কুমিল্লা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E-mail-kkhair2003@yahoo.co.i</a:t>
            </a:r>
            <a:r>
              <a:rPr lang="en-US" sz="2800" dirty="0" smtClean="0">
                <a:latin typeface="Arial Black" pitchFamily="34" charset="0"/>
              </a:rPr>
              <a:t>n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Mobile-01819867012</a:t>
            </a: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20000" y="0"/>
            <a:ext cx="152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191000" cy="1143000"/>
          </a:xfrm>
        </p:spPr>
        <p:txBody>
          <a:bodyPr>
            <a:normAutofit/>
          </a:bodyPr>
          <a:lstStyle/>
          <a:p>
            <a:pPr algn="just"/>
            <a:r>
              <a:rPr lang="bn-BD" sz="4400" b="0" dirty="0" smtClean="0">
                <a:solidFill>
                  <a:srgbClr val="FF0000"/>
                </a:solidFill>
                <a:latin typeface="Arial Black" pitchFamily="34" charset="0"/>
              </a:rPr>
              <a:t>পূর্ব জ্ঞান যাচাই</a:t>
            </a:r>
            <a:endParaRPr lang="en-US" sz="4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1"/>
            <a:ext cx="9144000" cy="5791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ঘোষনা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hialkhanA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টিউব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লাইট</a:t>
            </a:r>
            <a:endParaRPr lang="en-US" sz="4000" dirty="0"/>
          </a:p>
        </p:txBody>
      </p:sp>
      <p:pic>
        <p:nvPicPr>
          <p:cNvPr id="5" name="Picture 4" descr="images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5410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okishban"/>
              </a:rPr>
              <a:t>পরিচিতি</a:t>
            </a:r>
            <a:r>
              <a:rPr lang="en-US" sz="5400" dirty="0" smtClean="0">
                <a:solidFill>
                  <a:schemeClr val="accent1"/>
                </a:solidFill>
                <a:latin typeface="Nokishban"/>
              </a:rPr>
              <a:t> </a:t>
            </a: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জেনারেল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ইলেকট্রিক্যাল</a:t>
            </a:r>
            <a:r>
              <a:rPr lang="bn-BD" sz="40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ওয়ার্কস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নবম</a:t>
            </a:r>
            <a:r>
              <a:rPr lang="en-US" sz="4000" dirty="0" smtClean="0">
                <a:latin typeface="Arial Black" pitchFamily="34" charset="0"/>
              </a:rPr>
              <a:t> (</a:t>
            </a:r>
            <a:r>
              <a:rPr lang="en-US" sz="4000" dirty="0" err="1" smtClean="0">
                <a:latin typeface="Arial Black" pitchFamily="34" charset="0"/>
              </a:rPr>
              <a:t>ভক</a:t>
            </a:r>
            <a:r>
              <a:rPr lang="en-US" sz="4000" dirty="0" smtClean="0">
                <a:latin typeface="Arial Black" pitchFamily="34" charset="0"/>
              </a:rPr>
              <a:t>)-</a:t>
            </a:r>
            <a:r>
              <a:rPr lang="en-US" sz="4000" dirty="0" smtClean="0">
                <a:latin typeface="Arial Black" pitchFamily="34" charset="0"/>
              </a:rPr>
              <a:t>২</a:t>
            </a:r>
            <a:r>
              <a:rPr lang="bn-BD" sz="4000" dirty="0" smtClean="0">
                <a:latin typeface="Arial Black" pitchFamily="34" charset="0"/>
              </a:rPr>
              <a:t>-১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জব</a:t>
            </a:r>
            <a:r>
              <a:rPr lang="en-US" sz="4000" dirty="0" smtClean="0">
                <a:latin typeface="Arial Black" pitchFamily="34" charset="0"/>
              </a:rPr>
              <a:t>-</a:t>
            </a:r>
            <a:r>
              <a:rPr lang="en-US" sz="4000" dirty="0" smtClean="0">
                <a:latin typeface="Arial Black" pitchFamily="34" charset="0"/>
              </a:rPr>
              <a:t>১৪</a:t>
            </a:r>
          </a:p>
          <a:p>
            <a:pPr algn="ctr">
              <a:buNone/>
            </a:pPr>
            <a:r>
              <a:rPr lang="en-US" sz="4000" dirty="0" err="1" smtClean="0"/>
              <a:t>টিউব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লাইট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সংযোগ</a:t>
            </a:r>
            <a:r>
              <a:rPr lang="en-US" sz="40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করার</a:t>
            </a:r>
            <a:r>
              <a:rPr lang="en-US" sz="40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দক্ষতা</a:t>
            </a:r>
            <a:r>
              <a:rPr lang="en-US" sz="4000" dirty="0" smtClean="0">
                <a:solidFill>
                  <a:schemeClr val="accent1"/>
                </a:solidFill>
                <a:latin typeface="Nokishban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অর্জন</a:t>
            </a:r>
            <a:endParaRPr lang="bn-BD" sz="40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endParaRPr lang="en-US" sz="4000" dirty="0">
              <a:latin typeface="Noki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okishban"/>
              </a:rPr>
              <a:t/>
            </a:r>
            <a:br>
              <a:rPr lang="bn-BD" dirty="0" smtClean="0">
                <a:latin typeface="Nokishban"/>
              </a:rPr>
            </a:br>
            <a:r>
              <a:rPr lang="bn-BD" sz="4400" dirty="0" smtClean="0">
                <a:solidFill>
                  <a:srgbClr val="FF0000"/>
                </a:solidFill>
                <a:latin typeface="Arial Black" pitchFamily="34" charset="0"/>
              </a:rPr>
              <a:t>শিখনফল</a:t>
            </a:r>
            <a:r>
              <a:rPr lang="bn-BD" dirty="0" smtClean="0">
                <a:latin typeface="Nokishban"/>
              </a:rPr>
              <a:t> </a:t>
            </a:r>
            <a:br>
              <a:rPr lang="bn-BD" dirty="0" smtClean="0">
                <a:latin typeface="Nokishban"/>
              </a:rPr>
            </a:br>
            <a:r>
              <a:rPr lang="en-US" dirty="0" smtClean="0">
                <a:latin typeface="Nokishban"/>
              </a:rPr>
              <a:t/>
            </a:r>
            <a:br>
              <a:rPr lang="en-US" dirty="0" smtClean="0">
                <a:latin typeface="Nokishban"/>
              </a:rPr>
            </a:b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1. </a:t>
            </a:r>
            <a:r>
              <a:rPr lang="en-US" sz="3200" dirty="0" err="1" smtClean="0">
                <a:latin typeface="Nokishban"/>
              </a:rPr>
              <a:t>বিদূ</a:t>
            </a:r>
            <a:r>
              <a:rPr lang="en-US" sz="3200" dirty="0" smtClean="0">
                <a:latin typeface="Nokishban"/>
              </a:rPr>
              <a:t>ৎ </a:t>
            </a:r>
            <a:r>
              <a:rPr lang="en-US" sz="3200" dirty="0" err="1" smtClean="0">
                <a:latin typeface="Nokishban"/>
              </a:rPr>
              <a:t>কি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বলতে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endParaRPr lang="bn-BD" sz="3200" dirty="0" smtClean="0">
              <a:latin typeface="Nokishban"/>
            </a:endParaRPr>
          </a:p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2. </a:t>
            </a:r>
            <a:r>
              <a:rPr lang="en-US" sz="3200" dirty="0" err="1" smtClean="0">
                <a:latin typeface="Nokishban"/>
              </a:rPr>
              <a:t>ইলেকট্রিকেল</a:t>
            </a:r>
            <a:r>
              <a:rPr lang="en-US" sz="3200" dirty="0" smtClean="0">
                <a:latin typeface="Nokishban"/>
              </a:rPr>
              <a:t> </a:t>
            </a:r>
            <a:r>
              <a:rPr lang="bn-BD" sz="3200" dirty="0" smtClean="0">
                <a:latin typeface="Nokishban"/>
              </a:rPr>
              <a:t>তার কি </a:t>
            </a:r>
            <a:r>
              <a:rPr lang="en-US" sz="3200" dirty="0" err="1" smtClean="0">
                <a:latin typeface="Nokishban"/>
              </a:rPr>
              <a:t>বলতে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।</a:t>
            </a:r>
          </a:p>
          <a:p>
            <a:pPr marL="514350" indent="-514350" algn="just">
              <a:buNone/>
            </a:pPr>
            <a:endParaRPr lang="en-US" sz="3200" dirty="0" smtClean="0">
              <a:latin typeface="Nokishban"/>
            </a:endParaRPr>
          </a:p>
          <a:p>
            <a:pPr marL="514350" indent="-514350">
              <a:buNone/>
            </a:pPr>
            <a:r>
              <a:rPr lang="en-US" sz="3200" dirty="0" smtClean="0">
                <a:latin typeface="Arial Black" pitchFamily="34" charset="0"/>
              </a:rPr>
              <a:t>3. </a:t>
            </a:r>
            <a:r>
              <a:rPr lang="en-US" sz="3200" dirty="0" err="1" smtClean="0"/>
              <a:t>টিউব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লাইট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okishban"/>
              </a:rPr>
              <a:t>সংযোগ</a:t>
            </a:r>
            <a:r>
              <a:rPr lang="en-US" sz="32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সার্কিট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ডায়াগ্রাম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আঁকতে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।</a:t>
            </a:r>
            <a:endParaRPr lang="en-US" sz="3200" dirty="0" smtClean="0">
              <a:latin typeface="Nokishb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Noki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okishban"/>
              </a:rPr>
              <a:t>এই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পাঠ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শেষে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শিক্ষর্থির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যা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বলতে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পারবে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r>
              <a:rPr lang="bn-BD" sz="3200" dirty="0" smtClean="0">
                <a:solidFill>
                  <a:schemeClr val="accent1"/>
                </a:solidFill>
                <a:latin typeface="Nokishban"/>
              </a:rPr>
              <a:t>পাঠ বিশ্লেষণ</a:t>
            </a:r>
            <a:endParaRPr lang="en-US" sz="3200" dirty="0">
              <a:solidFill>
                <a:schemeClr val="accent1"/>
              </a:solidFill>
              <a:latin typeface="Noki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okishban"/>
              </a:rPr>
              <a:t>বর্ননাঃ-</a:t>
            </a:r>
          </a:p>
          <a:p>
            <a:endParaRPr lang="bn-BD" sz="3200" dirty="0" smtClean="0">
              <a:latin typeface="Nokishban"/>
            </a:endParaRPr>
          </a:p>
          <a:p>
            <a:endParaRPr lang="bn-BD" sz="3200" dirty="0" smtClean="0">
              <a:latin typeface="Nokishban"/>
            </a:endParaRPr>
          </a:p>
          <a:p>
            <a:endParaRPr lang="en-US" sz="3200" dirty="0">
              <a:latin typeface="Nokishban"/>
            </a:endParaRPr>
          </a:p>
        </p:txBody>
      </p:sp>
      <p:pic>
        <p:nvPicPr>
          <p:cNvPr id="8" name="Content Placeholder 7" descr="images_0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7772400" cy="327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okishban"/>
              </a:rPr>
              <a:t>জোরায় কাজ</a:t>
            </a:r>
            <a:endParaRPr lang="en-US" dirty="0">
              <a:solidFill>
                <a:srgbClr val="FF0000"/>
              </a:solidFill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endParaRPr lang="en-US" sz="4000" dirty="0" smtClean="0">
              <a:latin typeface="Arial Black" pitchFamily="34" charset="0"/>
            </a:endParaRPr>
          </a:p>
          <a:p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টিউব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লাইট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সংযোগ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করার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দক্ষতা</a:t>
            </a:r>
            <a:r>
              <a:rPr lang="en-US" sz="4000" dirty="0" smtClean="0">
                <a:latin typeface="Arial Black" pitchFamily="34" charset="0"/>
              </a:rPr>
              <a:t>  </a:t>
            </a:r>
            <a:r>
              <a:rPr lang="en-US" sz="4000" dirty="0" err="1" smtClean="0">
                <a:latin typeface="Arial Black" pitchFamily="34" charset="0"/>
              </a:rPr>
              <a:t>অর্জন</a:t>
            </a:r>
            <a:endParaRPr lang="bn-BD" sz="4000" dirty="0" smtClean="0">
              <a:latin typeface="Arial Black" pitchFamily="34" charset="0"/>
            </a:endParaRPr>
          </a:p>
          <a:p>
            <a:endParaRPr lang="en-US" sz="4000" dirty="0" smtClean="0">
              <a:latin typeface="Arial Black" pitchFamily="34" charset="0"/>
            </a:endParaRPr>
          </a:p>
          <a:p>
            <a:pPr marL="651510" indent="-514350">
              <a:buNone/>
            </a:pP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প্রশ্নোত্তর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পর্ব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60317_101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102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আজকের ক্লাসে সবাইকে</vt:lpstr>
      <vt:lpstr>  পরিচিতি  </vt:lpstr>
      <vt:lpstr>পূর্ব জ্ঞান যাচাই</vt:lpstr>
      <vt:lpstr>পাঠ ঘোষনা</vt:lpstr>
      <vt:lpstr> পাঠ পরিচিতি </vt:lpstr>
      <vt:lpstr> শিখনফল   </vt:lpstr>
      <vt:lpstr>পাঠ বিশ্লেষণ</vt:lpstr>
      <vt:lpstr>জোরায় কাজ</vt:lpstr>
      <vt:lpstr>প্রশ্নোত্তর পর্ব</vt:lpstr>
      <vt:lpstr>বাড়ির কাজ</vt:lpstr>
      <vt:lpstr>সকল 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Pc-Net</dc:creator>
  <cp:lastModifiedBy>Pc-Net</cp:lastModifiedBy>
  <cp:revision>50</cp:revision>
  <dcterms:created xsi:type="dcterms:W3CDTF">2021-07-02T07:45:01Z</dcterms:created>
  <dcterms:modified xsi:type="dcterms:W3CDTF">2021-07-04T05:15:35Z</dcterms:modified>
</cp:coreProperties>
</file>