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9" r:id="rId7"/>
    <p:sldId id="268" r:id="rId8"/>
    <p:sldId id="265" r:id="rId9"/>
    <p:sldId id="264" r:id="rId10"/>
    <p:sldId id="266" r:id="rId11"/>
    <p:sldId id="263" r:id="rId12"/>
    <p:sldId id="267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2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EA0C-B332-4B9D-BBAD-94D7FC886E6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5C9B-9A11-4464-9557-3B7B923A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9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5C9B-9A11-4464-9557-3B7B923A43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5C9B-9A11-4464-9557-3B7B923A43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5C9B-9A11-4464-9557-3B7B923A4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685800"/>
            <a:ext cx="8044721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752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3589"/>
            <a:ext cx="2590800" cy="2399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88919"/>
            <a:ext cx="1905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685800"/>
            <a:ext cx="3526546" cy="53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42" y="685800"/>
            <a:ext cx="3248025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3064" y="664488"/>
            <a:ext cx="1108881" cy="535531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 descr="D:\SAIFUL DIGITAL CONTAINT\Freame\Fream-17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-7961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5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85296"/>
              </p:ext>
            </p:extLst>
          </p:nvPr>
        </p:nvGraphicFramePr>
        <p:xfrm>
          <a:off x="990600" y="28956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5" y="228601"/>
            <a:ext cx="2597965" cy="182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01134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=50000,বিক্রয়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ৎ=10000,বিক্রয়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বাট্ট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=1000</a:t>
            </a:r>
          </a:p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=20000,ক্রয়=30000,ক্রয়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ৎ=2000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-1000,আন্তঃ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=1000</a:t>
            </a:r>
          </a:p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=500,আমদানী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=1000,সমাপনী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=1000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41261"/>
              </p:ext>
            </p:extLst>
          </p:nvPr>
        </p:nvGraphicFramePr>
        <p:xfrm>
          <a:off x="685800" y="2057401"/>
          <a:ext cx="7239001" cy="452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90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বাট্টা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নীট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প্রারম্ভিক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মজুদ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924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-(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ৎ-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বাট্টা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9619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আন্তঃ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পরিবহন+মজুরী+আমদানী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শুল্ক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)-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সমাপনী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মজুদ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59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28839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(10000)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4307" y="325326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(1000)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66920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39000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7681" y="4060099"/>
            <a:ext cx="98148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20000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4427319"/>
            <a:ext cx="952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27000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0507" y="5095551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13325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35 -0.13611 C -0.48021 -0.11435 -0.48993 -0.08912 -0.49722 -0.06967 C -0.49913 -0.06528 -0.50209 -0.06319 -0.50434 -0.05926 C -0.50816 -0.03333 -0.51285 -0.00555 -0.51771 0.0206 C -0.51788 0.02315 -0.5191 0.02431 -0.5191 0.02708 C -0.52136 0.03287 -0.52222 0.03912 -0.52275 0.04537 C -0.52396 0.05023 -0.52761 0.0581 -0.52761 0.05857 C -0.52917 0.06945 -0.53229 0.07847 -0.53368 0.09051 C -0.53594 0.09977 -0.53594 0.10995 -0.53733 0.11875 C -0.53854 0.13195 -0.53854 0.14491 -0.53976 0.15764 C -0.5408 0.16574 -0.54288 0.17431 -0.54445 0.18264 C -0.54809 0.20185 -0.5507 0.21991 -0.55903 0.23588 C -0.5592 0.2382 -0.5592 0.24005 -0.56025 0.24213 C -0.56285 0.25278 -0.56285 0.24468 -0.56285 0.25023 " pathEditMode="relative" rAng="0" ptsTypes="fff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74 -0.22523 C -0.52083 -0.21991 -0.5158 -0.21481 -0.51319 -0.20949 C -0.50642 -0.19537 -0.50451 -0.18032 -0.49965 -0.16643 C -0.49965 -0.16597 -0.49097 -0.1493 -0.48872 -0.14583 C -0.48056 -0.1294 -0.47882 -0.11065 -0.4724 -0.09329 C -0.47795 -0.0787 -0.48611 -0.06852 -0.49288 -0.05417 C -0.49826 -0.04259 -0.49965 -0.02963 -0.50278 -0.01782 C -0.50955 0.03773 -0.50139 0.09306 -0.50642 0.14884 C -0.50816 0.17083 -0.52535 0.19352 -0.53351 0.21482 C -0.5375 0.24074 -0.53715 0.22986 -0.53715 0.24746 " pathEditMode="relative" rAng="0" ptsTypes="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271 -0.19745 C -0.45087 -0.19166 -0.4507 -0.18402 -0.45365 -0.17384 C -0.46007 -0.15277 -0.46667 -0.13078 -0.47153 -0.10879 C -0.47379 -0.09791 -0.47587 -0.08703 -0.48021 -0.07708 C -0.48212 -0.06712 -0.48351 -0.05995 -0.48733 -0.05138 C -0.49115 -0.02986 -0.49965 -0.00995 -0.51059 0.00811 C -0.51441 0.01459 -0.51719 0.02593 -0.51945 0.03334 C -0.52448 0.05093 -0.53629 0.06482 -0.54618 0.07871 C -0.55156 0.08681 -0.55677 0.09491 -0.56215 0.10278 C -0.56597 0.10834 -0.56823 0.11551 -0.57274 0.12038 C -0.57431 0.12223 -0.57656 0.12431 -0.57795 0.12639 C -0.58056 0.1301 -0.58524 0.1382 -0.58524 0.13843 C -0.58802 0.1507 -0.58542 0.14375 -0.5941 0.15811 C -0.59601 0.16135 -0.59549 0.16621 -0.59774 0.16991 C -0.6033 0.1794 -0.60747 0.18982 -0.61181 0.19977 C -0.61615 0.20926 -0.62396 0.21968 -0.62396 0.23149 " pathEditMode="relative" rAng="0" ptsTypes="fffffffffffffff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797 C -0.0132 -0.13334 -0.02552 -0.125 -0.03854 -0.12107 C -0.04844 -0.10903 -0.03802 -0.11991 -0.05348 -0.11227 C -0.07275 -0.10301 -0.09028 -0.08611 -0.11007 -0.08056 C -0.12049 -0.0713 -0.13143 -0.0713 -0.14184 -0.06019 C -0.14723 -0.05463 -0.15157 -0.04792 -0.15677 -0.04306 C -0.15851 -0.04144 -0.16025 -0.04121 -0.16181 -0.04028 C -0.16407 -0.03843 -0.1665 -0.03658 -0.16841 -0.03426 C -0.17483 -0.02732 -0.17952 -0.0213 -0.18681 -0.0169 C -0.19653 -0.00579 -0.21268 0.01273 -0.22361 0.01736 C -0.23125 0.02615 -0.23959 0.03565 -0.24844 0.04028 C -0.26077 0.0544 -0.27431 0.0669 -0.28837 0.075 C -0.30834 0.09838 -0.27969 0.06597 -0.29844 0.08356 C -0.30539 0.09004 -0.31129 0.09838 -0.31841 0.10393 C -0.32327 0.1074 -0.32848 0.10949 -0.33334 0.11273 C -0.33299 0.10972 -0.33177 0.10393 -0.33177 0.10416 " pathEditMode="relative" rAng="0" ptsTypes="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75 -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58 -0.01667 L -0.43958 -0.0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4444 L -0.43958 -0.049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17585" y="0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" y="276152"/>
            <a:ext cx="4286250" cy="344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" y="214030"/>
            <a:ext cx="4267393" cy="3353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" y="3567811"/>
            <a:ext cx="4043805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5" y="4191000"/>
            <a:ext cx="3226714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60229"/>
            <a:ext cx="1847850" cy="246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11"/>
            <a:ext cx="3510087" cy="2783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60813" y="2659870"/>
            <a:ext cx="2038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‍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77188 0.000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056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95400" y="381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743200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নীট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49" y="38100"/>
            <a:ext cx="9144297" cy="67818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20719" y="1130468"/>
            <a:ext cx="3886200" cy="101566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81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505200"/>
            <a:ext cx="8229600" cy="132343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নীট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2।মোট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5850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57201"/>
            <a:ext cx="88582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70404" y="26326"/>
            <a:ext cx="1257300" cy="6831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3274" y="2067473"/>
            <a:ext cx="1257300" cy="88571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6" y="6019800"/>
            <a:ext cx="88582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86752" y="26326"/>
            <a:ext cx="1257300" cy="6831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224" y="1219200"/>
            <a:ext cx="6629400" cy="3785652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দায়ের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GDJ_waving_bye_bye_by_GDJ333333333333333333333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" y="4782396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059611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3" y="228600"/>
            <a:ext cx="902677" cy="838200"/>
          </a:xfrm>
          <a:prstGeom prst="rect">
            <a:avLst/>
          </a:prstGeom>
        </p:spPr>
      </p:pic>
      <p:pic>
        <p:nvPicPr>
          <p:cNvPr id="4" name="Picture 3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6323" y="1922009"/>
            <a:ext cx="2895600" cy="4867308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0" y="-288769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38367"/>
            <a:ext cx="8686800" cy="6357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723900"/>
            <a:ext cx="7391399" cy="36317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11500" b="1" dirty="0" err="1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905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905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3" y="273560"/>
            <a:ext cx="8850651" cy="643203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944267"/>
            <a:ext cx="3886200" cy="1145117"/>
          </a:xfrm>
          <a:blipFill>
            <a:blip r:embed="rId5"/>
            <a:tile tx="0" ty="0" sx="100000" sy="100000" flip="none" algn="tl"/>
          </a:blipFill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2F828-07A4-42AE-A92E-B2AD01E3843C}"/>
              </a:ext>
            </a:extLst>
          </p:cNvPr>
          <p:cNvSpPr txBox="1"/>
          <p:nvPr/>
        </p:nvSpPr>
        <p:spPr>
          <a:xfrm>
            <a:off x="1158361" y="2767152"/>
            <a:ext cx="6975764" cy="344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আলামিন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(সম্মান)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বিজ্ঞান),বি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এড।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১৭৩৩ ১৬৩৮৯৫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3BC0C3-4182-4415-B3A2-1C3E233E6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2" y="615270"/>
            <a:ext cx="2255293" cy="22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3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8893689" cy="5645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752600"/>
            <a:ext cx="4267200" cy="120032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2952929"/>
            <a:ext cx="6172201" cy="352407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শ্রেণিঃ-নবম</a:t>
            </a:r>
            <a:r>
              <a:rPr lang="en-US" sz="48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8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সময়ঃ-45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19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45" y="4140238"/>
            <a:ext cx="3402192" cy="22640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0" y="2214887"/>
            <a:ext cx="3938870" cy="17012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40238"/>
            <a:ext cx="3491228" cy="23367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25" y="126609"/>
            <a:ext cx="2667000" cy="1714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-3886200" y="2108150"/>
            <a:ext cx="3733800" cy="12446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উদ্দ্যেশে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পণ্য-যেমনঃ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রসুন,আলু,পিয়াজ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2594662" cy="107910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 err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761999"/>
            <a:ext cx="2667000" cy="107911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বাকিতে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609600"/>
            <a:ext cx="1988925" cy="353063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3399FF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8925" y="609600"/>
            <a:ext cx="2125875" cy="3530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6 -0.00347 L 0.4875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0333E-6 L -0.00035 0.463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3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55 L 0.01666 0.705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5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4" grpId="0"/>
      <p:bldP spid="4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3429000" cy="25717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2900" y="3397738"/>
            <a:ext cx="8458200" cy="26776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বিক্রয়-বিক্রয়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ৎ-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বাট্ট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ক্রয়কৃত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ক্রয়-ক্রয়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ৎ-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সর্ম্পকৃত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-আন্ত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মজুরী+আমদানী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বিক্রয়-ক্রয়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)=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লাভ-সমাপনী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31262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19200"/>
            <a:ext cx="5943600" cy="452431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362200"/>
            <a:ext cx="7086600" cy="384720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সম্মদ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নীট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1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71" y="457200"/>
            <a:ext cx="7553227" cy="56576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9144000" y="4953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ক্রেতা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48000" y="3845004"/>
            <a:ext cx="3195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0.0037 L -0.49584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5.92044E-7 L 0.52917 -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93985"/>
              </p:ext>
            </p:extLst>
          </p:nvPr>
        </p:nvGraphicFramePr>
        <p:xfrm>
          <a:off x="1600200" y="685800"/>
          <a:ext cx="5867400" cy="5867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err="1"/>
                        <a:t>হিসাবের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টাকা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err="1"/>
                        <a:t>বিক্রয়</a:t>
                      </a:r>
                      <a:endParaRPr lang="en-US" dirty="0"/>
                    </a:p>
                    <a:p>
                      <a:r>
                        <a:rPr lang="en-US" dirty="0"/>
                        <a:t>(-)</a:t>
                      </a:r>
                      <a:r>
                        <a:rPr lang="en-US" dirty="0" err="1"/>
                        <a:t>বিক্রয়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বাট্টা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(-)</a:t>
                      </a:r>
                      <a:r>
                        <a:rPr lang="en-US" baseline="0" dirty="0" err="1"/>
                        <a:t>বিক্রয়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ফের</a:t>
                      </a:r>
                      <a:r>
                        <a:rPr lang="en-US" baseline="0" dirty="0"/>
                        <a:t>ৎ</a:t>
                      </a:r>
                    </a:p>
                    <a:p>
                      <a:endParaRPr lang="en-US" dirty="0">
                        <a:solidFill>
                          <a:srgbClr val="9966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</a:t>
                      </a:r>
                    </a:p>
                    <a:p>
                      <a:r>
                        <a:rPr lang="en-US" dirty="0"/>
                        <a:t>****</a:t>
                      </a:r>
                    </a:p>
                    <a:p>
                      <a:r>
                        <a:rPr lang="en-US" dirty="0"/>
                        <a:t>****</a:t>
                      </a:r>
                    </a:p>
                    <a:p>
                      <a:r>
                        <a:rPr lang="en-US" dirty="0"/>
                        <a:t>****</a:t>
                      </a:r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9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err="1"/>
                        <a:t>নীট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বিক্রয়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err="1"/>
                        <a:t>বাদ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বিক্রিত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পণ্যের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ব্যয়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প্রারম্ভিক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মজুদ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পণ্য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ক্রয়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(-) </a:t>
                      </a:r>
                      <a:r>
                        <a:rPr lang="en-US" baseline="0" dirty="0" err="1"/>
                        <a:t>ক্রয়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ফের</a:t>
                      </a:r>
                      <a:r>
                        <a:rPr lang="en-US" baseline="0" dirty="0"/>
                        <a:t>ৎ</a:t>
                      </a:r>
                    </a:p>
                    <a:p>
                      <a:r>
                        <a:rPr lang="en-US" baseline="0" dirty="0" err="1"/>
                        <a:t>নীট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ক্রয়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আন্তঃ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পরিবহন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মজুরী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আমদানী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শুল্ক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বাদ</a:t>
                      </a:r>
                      <a:r>
                        <a:rPr lang="en-US" baseline="0" dirty="0"/>
                        <a:t>) </a:t>
                      </a:r>
                      <a:r>
                        <a:rPr lang="en-US" baseline="0" dirty="0" err="1"/>
                        <a:t>সমাপনী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মজুদ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পণ্য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*****</a:t>
                      </a:r>
                    </a:p>
                    <a:p>
                      <a:r>
                        <a:rPr lang="en-US" baseline="0" dirty="0"/>
                        <a:t> *****</a:t>
                      </a:r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******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******</a:t>
                      </a:r>
                    </a:p>
                    <a:p>
                      <a:r>
                        <a:rPr lang="en-US" dirty="0"/>
                        <a:t>******</a:t>
                      </a:r>
                    </a:p>
                    <a:p>
                      <a:r>
                        <a:rPr lang="en-US" dirty="0"/>
                        <a:t>******</a:t>
                      </a:r>
                    </a:p>
                    <a:p>
                      <a:r>
                        <a:rPr lang="en-US" dirty="0"/>
                        <a:t>******</a:t>
                      </a:r>
                    </a:p>
                    <a:p>
                      <a:r>
                        <a:rPr lang="en-US" dirty="0"/>
                        <a:t>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******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dirty="0" err="1"/>
                        <a:t>মোট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মুনাফা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219700" y="17526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19700" y="2362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80196" y="42672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23196" y="5334000"/>
            <a:ext cx="1039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0" y="76200"/>
            <a:ext cx="9144000" cy="6858000"/>
          </a:xfrm>
          <a:prstGeom prst="frame">
            <a:avLst>
              <a:gd name="adj1" fmla="val 308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629</TotalTime>
  <Words>376</Words>
  <Application>Microsoft Office PowerPoint</Application>
  <PresentationFormat>On-screen Show (4:3)</PresentationFormat>
  <Paragraphs>126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AZHER</dc:creator>
  <cp:lastModifiedBy>hp</cp:lastModifiedBy>
  <cp:revision>132</cp:revision>
  <dcterms:created xsi:type="dcterms:W3CDTF">2006-08-16T00:00:00Z</dcterms:created>
  <dcterms:modified xsi:type="dcterms:W3CDTF">2021-06-22T13:45:37Z</dcterms:modified>
</cp:coreProperties>
</file>