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4"/>
  </p:notesMasterIdLst>
  <p:sldIdLst>
    <p:sldId id="297" r:id="rId2"/>
    <p:sldId id="257" r:id="rId3"/>
    <p:sldId id="258" r:id="rId4"/>
    <p:sldId id="259" r:id="rId5"/>
    <p:sldId id="274" r:id="rId6"/>
    <p:sldId id="260" r:id="rId7"/>
    <p:sldId id="262" r:id="rId8"/>
    <p:sldId id="263" r:id="rId9"/>
    <p:sldId id="268" r:id="rId10"/>
    <p:sldId id="267" r:id="rId11"/>
    <p:sldId id="296" r:id="rId12"/>
    <p:sldId id="266" r:id="rId13"/>
    <p:sldId id="271" r:id="rId14"/>
    <p:sldId id="272" r:id="rId15"/>
    <p:sldId id="273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mansadik2006@gmail.com" userId="d706c6f3047503af" providerId="LiveId" clId="{92F615BF-490E-4B1C-AF58-78B84E887561}"/>
    <pc:docChg chg="modSld">
      <pc:chgData name="sadmansadik2006@gmail.com" userId="d706c6f3047503af" providerId="LiveId" clId="{92F615BF-490E-4B1C-AF58-78B84E887561}" dt="2021-07-02T00:35:40.826" v="3" actId="20577"/>
      <pc:docMkLst>
        <pc:docMk/>
      </pc:docMkLst>
      <pc:sldChg chg="modSp">
        <pc:chgData name="sadmansadik2006@gmail.com" userId="d706c6f3047503af" providerId="LiveId" clId="{92F615BF-490E-4B1C-AF58-78B84E887561}" dt="2021-07-02T00:35:40.826" v="3" actId="20577"/>
        <pc:sldMkLst>
          <pc:docMk/>
          <pc:sldMk cId="0" sldId="271"/>
        </pc:sldMkLst>
        <pc:spChg chg="mod">
          <ac:chgData name="sadmansadik2006@gmail.com" userId="d706c6f3047503af" providerId="LiveId" clId="{92F615BF-490E-4B1C-AF58-78B84E887561}" dt="2021-07-02T00:35:40.826" v="3" actId="20577"/>
          <ac:spMkLst>
            <pc:docMk/>
            <pc:sldMk cId="0" sldId="271"/>
            <ac:spMk id="4" creationId="{00000000-0000-0000-0000-000000000000}"/>
          </ac:spMkLst>
        </pc:spChg>
      </pc:sldChg>
    </pc:docChg>
  </pc:docChgLst>
  <pc:docChgLst>
    <pc:chgData name="sadmansadik2006@gmail.com" userId="d706c6f3047503af" providerId="LiveId" clId="{237246FA-910D-43C7-B0A1-B4E3A68EF80B}"/>
    <pc:docChg chg="custSel modSld">
      <pc:chgData name="sadmansadik2006@gmail.com" userId="d706c6f3047503af" providerId="LiveId" clId="{237246FA-910D-43C7-B0A1-B4E3A68EF80B}" dt="2021-07-06T00:00:01.142" v="10" actId="1076"/>
      <pc:docMkLst>
        <pc:docMk/>
      </pc:docMkLst>
      <pc:sldChg chg="modSp mod">
        <pc:chgData name="sadmansadik2006@gmail.com" userId="d706c6f3047503af" providerId="LiveId" clId="{237246FA-910D-43C7-B0A1-B4E3A68EF80B}" dt="2021-07-06T00:00:01.142" v="10" actId="1076"/>
        <pc:sldMkLst>
          <pc:docMk/>
          <pc:sldMk cId="0" sldId="260"/>
        </pc:sldMkLst>
        <pc:spChg chg="mod">
          <ac:chgData name="sadmansadik2006@gmail.com" userId="d706c6f3047503af" providerId="LiveId" clId="{237246FA-910D-43C7-B0A1-B4E3A68EF80B}" dt="2021-07-06T00:00:01.142" v="10" actId="1076"/>
          <ac:spMkLst>
            <pc:docMk/>
            <pc:sldMk cId="0" sldId="260"/>
            <ac:spMk id="7" creationId="{E723A52D-E642-4F0D-948E-261E060E6402}"/>
          </ac:spMkLst>
        </pc:spChg>
      </pc:sldChg>
      <pc:sldChg chg="addSp delSp modSp mod delAnim">
        <pc:chgData name="sadmansadik2006@gmail.com" userId="d706c6f3047503af" providerId="LiveId" clId="{237246FA-910D-43C7-B0A1-B4E3A68EF80B}" dt="2021-07-05T23:59:26.433" v="9" actId="1076"/>
        <pc:sldMkLst>
          <pc:docMk/>
          <pc:sldMk cId="2958436447" sldId="288"/>
        </pc:sldMkLst>
        <pc:picChg chg="del">
          <ac:chgData name="sadmansadik2006@gmail.com" userId="d706c6f3047503af" providerId="LiveId" clId="{237246FA-910D-43C7-B0A1-B4E3A68EF80B}" dt="2021-07-05T23:58:44.865" v="0" actId="478"/>
          <ac:picMkLst>
            <pc:docMk/>
            <pc:sldMk cId="2958436447" sldId="288"/>
            <ac:picMk id="2" creationId="{00000000-0000-0000-0000-000000000000}"/>
          </ac:picMkLst>
        </pc:picChg>
        <pc:picChg chg="add mod">
          <ac:chgData name="sadmansadik2006@gmail.com" userId="d706c6f3047503af" providerId="LiveId" clId="{237246FA-910D-43C7-B0A1-B4E3A68EF80B}" dt="2021-07-05T23:59:26.433" v="9" actId="1076"/>
          <ac:picMkLst>
            <pc:docMk/>
            <pc:sldMk cId="2958436447" sldId="288"/>
            <ac:picMk id="4" creationId="{A10A83D7-C91C-4005-ACB3-025A52D295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D115-2BD3-417A-BE1C-FCD416B86821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D43D-4C55-4635-9C66-2F04C379E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D43D-4C55-4635-9C66-2F04C379E0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D43D-4C55-4635-9C66-2F04C379E0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D43D-4C55-4635-9C66-2F04C379E0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3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8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4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2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8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9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36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71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2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6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8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4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5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9C837F-B558-43BC-86F6-31D12D0CAA1E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C2490-6FBA-44BE-B27F-CFA8D49AD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2" y="419100"/>
            <a:ext cx="8276676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2632" y="698542"/>
            <a:ext cx="7316968" cy="12064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২৯ টি আরবি হরফ ১৭ টি স্থান হতে উচ্চারিত হয়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5" y="3581400"/>
            <a:ext cx="3095625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মাখরাজ ১৭ টি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03131"/>
            <a:ext cx="4924425" cy="3890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A45D-C9FE-4AB8-BD7B-EB872171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/>
              <a:t>একক</a:t>
            </a:r>
            <a:r>
              <a:rPr lang="en-US" sz="8000" b="1" dirty="0"/>
              <a:t> </a:t>
            </a:r>
            <a:r>
              <a:rPr lang="en-US" sz="8000" b="1" dirty="0" err="1"/>
              <a:t>কাজ</a:t>
            </a:r>
            <a:endParaRPr lang="en-US" sz="8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17414-C2C2-4DAC-A805-BF6C450C0AD4}"/>
              </a:ext>
            </a:extLst>
          </p:cNvPr>
          <p:cNvSpPr txBox="1"/>
          <p:nvPr/>
        </p:nvSpPr>
        <p:spPr>
          <a:xfrm>
            <a:off x="952500" y="2967335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১।মাখরাজ </a:t>
            </a:r>
            <a:r>
              <a:rPr lang="en-US" sz="4000" dirty="0" err="1"/>
              <a:t>শব্দের</a:t>
            </a:r>
            <a:r>
              <a:rPr lang="en-US" sz="4000" dirty="0"/>
              <a:t> </a:t>
            </a:r>
            <a:r>
              <a:rPr lang="en-US" sz="4000" dirty="0" err="1"/>
              <a:t>অর্থ</a:t>
            </a:r>
            <a:r>
              <a:rPr lang="en-US" sz="4000" dirty="0"/>
              <a:t> </a:t>
            </a:r>
            <a:r>
              <a:rPr lang="en-US" sz="4000" dirty="0" err="1"/>
              <a:t>কি</a:t>
            </a:r>
            <a:r>
              <a:rPr lang="en-US" sz="4000" dirty="0"/>
              <a:t> ?</a:t>
            </a:r>
          </a:p>
          <a:p>
            <a:r>
              <a:rPr lang="en-US" sz="4000" dirty="0"/>
              <a:t>২।আরবি </a:t>
            </a:r>
            <a:r>
              <a:rPr lang="en-US" sz="4000" dirty="0" err="1"/>
              <a:t>হরফ</a:t>
            </a:r>
            <a:r>
              <a:rPr lang="en-US" sz="4000" dirty="0"/>
              <a:t> </a:t>
            </a:r>
            <a:r>
              <a:rPr lang="en-US" sz="4000" dirty="0" err="1"/>
              <a:t>কয়টি</a:t>
            </a:r>
            <a:r>
              <a:rPr lang="en-US" sz="4000" dirty="0"/>
              <a:t> ও </a:t>
            </a:r>
            <a:r>
              <a:rPr lang="en-US" sz="4000" dirty="0" err="1"/>
              <a:t>কি</a:t>
            </a:r>
            <a:r>
              <a:rPr lang="en-US" sz="4000" dirty="0"/>
              <a:t> </a:t>
            </a:r>
            <a:r>
              <a:rPr lang="en-US" sz="4000" dirty="0" err="1"/>
              <a:t>কি</a:t>
            </a:r>
            <a:r>
              <a:rPr lang="en-US" sz="4000" dirty="0"/>
              <a:t> ?</a:t>
            </a:r>
          </a:p>
          <a:p>
            <a:r>
              <a:rPr lang="en-US" sz="4000" dirty="0"/>
              <a:t>৩।মাখরাজ </a:t>
            </a:r>
            <a:r>
              <a:rPr lang="en-US" sz="4000" dirty="0" err="1"/>
              <a:t>কয়টি</a:t>
            </a:r>
            <a:r>
              <a:rPr lang="en-US" sz="4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8211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182" y="1150280"/>
            <a:ext cx="3376116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45914"/>
            <a:ext cx="670901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এবার মাখরাজগুলো দেখব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67" y="1854646"/>
            <a:ext cx="5851480" cy="4767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47688"/>
            <a:ext cx="3415351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5" y="1288473"/>
            <a:ext cx="5584209" cy="5014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599" y="453788"/>
            <a:ext cx="32004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100119"/>
            <a:ext cx="5257799" cy="5207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9" y="533400"/>
            <a:ext cx="3048001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79" y="1373883"/>
            <a:ext cx="5629989" cy="4950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899" y="381000"/>
            <a:ext cx="3200401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7331"/>
            <a:ext cx="5638800" cy="52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609600"/>
            <a:ext cx="3282475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57208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62000"/>
            <a:ext cx="32766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436040"/>
            <a:ext cx="5486400" cy="50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486400" cy="505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5100" y="609600"/>
            <a:ext cx="35052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20208C-0520-4F64-8EAA-5CBF7502E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6" y="0"/>
            <a:ext cx="916709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9B94A-A27B-4427-9520-CEFA4C04BF0A}"/>
              </a:ext>
            </a:extLst>
          </p:cNvPr>
          <p:cNvSpPr txBox="1"/>
          <p:nvPr/>
        </p:nvSpPr>
        <p:spPr>
          <a:xfrm>
            <a:off x="11544" y="152400"/>
            <a:ext cx="9144000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স্বাগত</a:t>
            </a:r>
            <a:r>
              <a:rPr lang="en-US" sz="8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902" y="577264"/>
            <a:ext cx="3339151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৯।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9" y="1524000"/>
            <a:ext cx="5327175" cy="43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55931"/>
            <a:ext cx="5029200" cy="5074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609600"/>
            <a:ext cx="34290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53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55065"/>
            <a:ext cx="5212875" cy="5093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2075" y="609600"/>
            <a:ext cx="35052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১১।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8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9134"/>
            <a:ext cx="5829757" cy="5155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299" y="533400"/>
            <a:ext cx="3467559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১২।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87" y="1283640"/>
            <a:ext cx="5708175" cy="5050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8275" y="609600"/>
            <a:ext cx="33528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১৩।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87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74" y="1107933"/>
            <a:ext cx="5791199" cy="5140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2637" y="609600"/>
            <a:ext cx="3384074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১৪।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5937" y="635214"/>
            <a:ext cx="3297473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১৫।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A83D7-C91C-4005-ACB3-025A52D29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63" y="1288472"/>
            <a:ext cx="620841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6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074" y="533400"/>
            <a:ext cx="35052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১৬।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179731"/>
            <a:ext cx="58537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32144"/>
            <a:ext cx="6057900" cy="5440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3650" y="355086"/>
            <a:ext cx="37338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১৭। নং মাখরাজ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865" y="2861351"/>
            <a:ext cx="6607791" cy="258532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প্রত্যকে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মাখরাজের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হরফ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3E1896-CEDF-4E13-9434-252F5856B063}"/>
              </a:ext>
            </a:extLst>
          </p:cNvPr>
          <p:cNvSpPr txBox="1">
            <a:spLocks/>
          </p:cNvSpPr>
          <p:nvPr/>
        </p:nvSpPr>
        <p:spPr>
          <a:xfrm>
            <a:off x="1176865" y="915337"/>
            <a:ext cx="6798735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err="1"/>
              <a:t>দলীয়</a:t>
            </a:r>
            <a:r>
              <a:rPr lang="en-US" sz="8000" b="1" dirty="0"/>
              <a:t> </a:t>
            </a:r>
            <a:r>
              <a:rPr lang="en-US" sz="8000" b="1" dirty="0" err="1"/>
              <a:t>কাজ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777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83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Horizontal Scroll 13"/>
          <p:cNvSpPr/>
          <p:nvPr/>
        </p:nvSpPr>
        <p:spPr>
          <a:xfrm>
            <a:off x="419100" y="543699"/>
            <a:ext cx="4267200" cy="1632466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2470666"/>
            <a:ext cx="4648200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     </a:t>
            </a:r>
            <a:r>
              <a:rPr lang="en-US" sz="3600" dirty="0" err="1"/>
              <a:t>সালমা</a:t>
            </a:r>
            <a:r>
              <a:rPr lang="en-US" sz="3600" dirty="0"/>
              <a:t> </a:t>
            </a:r>
            <a:r>
              <a:rPr lang="en-US" sz="3600" dirty="0" err="1"/>
              <a:t>হাসেম</a:t>
            </a:r>
            <a:endParaRPr lang="en-US" sz="3600" dirty="0"/>
          </a:p>
          <a:p>
            <a:r>
              <a:rPr lang="en-US" sz="3600" dirty="0"/>
              <a:t>    </a:t>
            </a:r>
            <a:r>
              <a:rPr lang="en-US" sz="3600" dirty="0" err="1"/>
              <a:t>সহকারি</a:t>
            </a:r>
            <a:r>
              <a:rPr lang="en-US" sz="3600" dirty="0"/>
              <a:t> </a:t>
            </a:r>
            <a:r>
              <a:rPr lang="en-US" sz="3600" dirty="0" err="1"/>
              <a:t>শিক্ষক</a:t>
            </a:r>
            <a:endParaRPr lang="en-US" sz="3600" dirty="0"/>
          </a:p>
          <a:p>
            <a:r>
              <a:rPr lang="en-US" sz="3600" dirty="0" err="1"/>
              <a:t>তেঁতুলিয়া</a:t>
            </a:r>
            <a:r>
              <a:rPr lang="en-US" sz="3600" dirty="0"/>
              <a:t> </a:t>
            </a:r>
            <a:r>
              <a:rPr lang="en-US" sz="3600" dirty="0" err="1"/>
              <a:t>উচ্চ</a:t>
            </a:r>
            <a:r>
              <a:rPr lang="en-US" sz="3600" dirty="0"/>
              <a:t> </a:t>
            </a:r>
            <a:r>
              <a:rPr lang="en-US" sz="3600" dirty="0" err="1"/>
              <a:t>বিদ্যালয়</a:t>
            </a:r>
            <a:endParaRPr lang="en-US" sz="3600" dirty="0"/>
          </a:p>
          <a:p>
            <a:r>
              <a:rPr lang="en-US" sz="3600" dirty="0" err="1"/>
              <a:t>গফরগাঁও</a:t>
            </a:r>
            <a:r>
              <a:rPr lang="en-US" sz="3600" dirty="0"/>
              <a:t> </a:t>
            </a:r>
            <a:r>
              <a:rPr lang="en-US" sz="3600" dirty="0" err="1"/>
              <a:t>ময়মনসিংহ</a:t>
            </a:r>
            <a:r>
              <a:rPr lang="en-US" sz="3600" dirty="0"/>
              <a:t>।</a:t>
            </a:r>
          </a:p>
          <a:p>
            <a:r>
              <a:rPr lang="en-US" sz="3600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5400" y="2590800"/>
            <a:ext cx="3809999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অধ্যায়ঃ৩য়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০৪-মাখরাজ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৫০ মি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Horizontal Scroll 48"/>
          <p:cNvSpPr/>
          <p:nvPr/>
        </p:nvSpPr>
        <p:spPr>
          <a:xfrm>
            <a:off x="5261263" y="391299"/>
            <a:ext cx="3726874" cy="163246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C73E71-8DBB-4186-9C70-18EDF8E1D15C}"/>
              </a:ext>
            </a:extLst>
          </p:cNvPr>
          <p:cNvCxnSpPr/>
          <p:nvPr/>
        </p:nvCxnSpPr>
        <p:spPr>
          <a:xfrm>
            <a:off x="5029200" y="685800"/>
            <a:ext cx="0" cy="601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  <p:bldP spid="44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036" y="1931176"/>
            <a:ext cx="3810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মাখরাজ কয়টি?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6275" y="4325033"/>
            <a:ext cx="2057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১৭ 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275" y="3085684"/>
            <a:ext cx="2057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১৫ 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036" y="4325033"/>
            <a:ext cx="202276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১৬টি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85684"/>
            <a:ext cx="2057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১৪ 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9448800" y="1928479"/>
            <a:ext cx="685800" cy="646331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3A9B0F-278B-4F3C-ACE0-3B39A28BE471}"/>
              </a:ext>
            </a:extLst>
          </p:cNvPr>
          <p:cNvSpPr txBox="1">
            <a:spLocks/>
          </p:cNvSpPr>
          <p:nvPr/>
        </p:nvSpPr>
        <p:spPr>
          <a:xfrm>
            <a:off x="990600" y="624613"/>
            <a:ext cx="6798735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err="1"/>
              <a:t>মূল্যায়ন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715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06905"/>
            <a:ext cx="533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7696200" cy="313932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১৭ টি মাখরাজের একটি তালিকা তৈরী করে নিয়ে আসবে।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0E1AFB-D497-4D41-A384-128D708B98B6}"/>
              </a:ext>
            </a:extLst>
          </p:cNvPr>
          <p:cNvSpPr txBox="1">
            <a:spLocks/>
          </p:cNvSpPr>
          <p:nvPr/>
        </p:nvSpPr>
        <p:spPr>
          <a:xfrm rot="890425">
            <a:off x="1653786" y="1107930"/>
            <a:ext cx="6798735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err="1"/>
              <a:t>ধন্যবাদ</a:t>
            </a:r>
            <a:endParaRPr lang="en-US" sz="8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16EC4-E677-4019-BC1C-615FA5A45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201">
            <a:off x="1752600" y="2438400"/>
            <a:ext cx="5638800" cy="3324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7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04800"/>
            <a:ext cx="6096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 দেখ এবং বল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802005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19087"/>
            <a:ext cx="59436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 দেখ এবং বল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922791" cy="4710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00" y="914400"/>
            <a:ext cx="635999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3A52D-E642-4F0D-948E-261E060E6402}"/>
              </a:ext>
            </a:extLst>
          </p:cNvPr>
          <p:cNvSpPr txBox="1"/>
          <p:nvPr/>
        </p:nvSpPr>
        <p:spPr>
          <a:xfrm>
            <a:off x="1905000" y="2971800"/>
            <a:ext cx="5008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মাখরাজ</a:t>
            </a:r>
            <a:endParaRPr lang="en-US" sz="9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475509" y="755073"/>
            <a:ext cx="6019800" cy="1143000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19200" y="2140527"/>
            <a:ext cx="6296891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মাখরাজ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মাখরাজের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মাখরাজের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85800"/>
            <a:ext cx="78486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মাখরাজের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325" y="2274838"/>
            <a:ext cx="699135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মাখরাজ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উচ্চারণের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0601" y="762000"/>
            <a:ext cx="70104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মাখরাজ কাকে বলে 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999" y="2743200"/>
            <a:ext cx="7467600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আরবি হরফ সমূহ মুখের যে স্থান হতে উচ্চারিত হয় তাকে মাখরাজ বলে।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828</TotalTime>
  <Words>264</Words>
  <Application>Microsoft Office PowerPoint</Application>
  <PresentationFormat>On-screen Show (4:3)</PresentationFormat>
  <Paragraphs>64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Mahbub</dc:creator>
  <cp:lastModifiedBy>sadmansadik2006@gmail.com</cp:lastModifiedBy>
  <cp:revision>177</cp:revision>
  <dcterms:created xsi:type="dcterms:W3CDTF">2016-06-22T05:15:41Z</dcterms:created>
  <dcterms:modified xsi:type="dcterms:W3CDTF">2021-07-06T00:06:24Z</dcterms:modified>
</cp:coreProperties>
</file>