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7" r:id="rId8"/>
    <p:sldId id="268" r:id="rId9"/>
    <p:sldId id="269" r:id="rId10"/>
    <p:sldId id="270" r:id="rId11"/>
    <p:sldId id="261" r:id="rId12"/>
    <p:sldId id="262" r:id="rId13"/>
    <p:sldId id="265" r:id="rId14"/>
    <p:sldId id="263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1127-48FA-4038-9264-78E210249785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BCA8-AFC2-40B0-B304-940C4FA28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1127-48FA-4038-9264-78E210249785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BCA8-AFC2-40B0-B304-940C4FA28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1127-48FA-4038-9264-78E210249785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BCA8-AFC2-40B0-B304-940C4FA28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1127-48FA-4038-9264-78E210249785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BCA8-AFC2-40B0-B304-940C4FA28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1127-48FA-4038-9264-78E210249785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BCA8-AFC2-40B0-B304-940C4FA28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1127-48FA-4038-9264-78E210249785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BCA8-AFC2-40B0-B304-940C4FA28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1127-48FA-4038-9264-78E210249785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BCA8-AFC2-40B0-B304-940C4FA28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1127-48FA-4038-9264-78E210249785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BCA8-AFC2-40B0-B304-940C4FA28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1127-48FA-4038-9264-78E210249785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BCA8-AFC2-40B0-B304-940C4FA28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1127-48FA-4038-9264-78E210249785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BCA8-AFC2-40B0-B304-940C4FA28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1127-48FA-4038-9264-78E210249785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BCA8-AFC2-40B0-B304-940C4FA28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D1127-48FA-4038-9264-78E210249785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7BCA8-AFC2-40B0-B304-940C4FA28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স্বাগতম ১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1828800"/>
            <a:ext cx="533400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2)নারী নির্যাতন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685800"/>
            <a:ext cx="2819400" cy="1752600"/>
          </a:xfrm>
          <a:prstGeom prst="rect">
            <a:avLst/>
          </a:prstGeom>
        </p:spPr>
      </p:pic>
      <p:pic>
        <p:nvPicPr>
          <p:cNvPr id="3" name="Picture 2" descr="images (19)মার পিটের ছবি P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685800"/>
            <a:ext cx="2619375" cy="17430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09800" y="2667000"/>
            <a:ext cx="2007281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2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নারীর প্রতি নির্যাতন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0" y="2743200"/>
            <a:ext cx="165462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মারপিটের দৃশ্য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1" y="3810000"/>
            <a:ext cx="4648199" cy="95410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2800" dirty="0" smtClean="0"/>
              <a:t> </a:t>
            </a:r>
            <a:r>
              <a:rPr lang="bn-IN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নারীর প্রতি নির্যাতন ও মারপিট করা ও  কিশোর  অপরাধের  মধ্যে পড়ে । 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371600"/>
            <a:ext cx="45720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একক কাজের ছবি ২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2557462"/>
            <a:ext cx="4495800" cy="17430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33600" y="4648200"/>
            <a:ext cx="44958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কিশোর অপরাধ বলিতে কী বুঝায় ?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2667000"/>
            <a:ext cx="6019800" cy="166199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bn-IN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কিশোর অপরাধ প্রতিকারের উপায় সম্পর্কে বর্ননা কর । </a:t>
            </a:r>
          </a:p>
          <a:p>
            <a:pPr algn="ctr">
              <a:buFont typeface="Wingdings" pitchFamily="2" charset="2"/>
              <a:buChar char="v"/>
            </a:pPr>
            <a:r>
              <a:rPr lang="bn-IN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মাদকা শক্তির ধারনা ব্যাখ্যা কর ।  </a:t>
            </a:r>
          </a:p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6600" y="1143000"/>
            <a:ext cx="24384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aliy ko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990600"/>
            <a:ext cx="2133600" cy="1143000"/>
          </a:xfrm>
          <a:prstGeom prst="rect">
            <a:avLst/>
          </a:prstGeom>
        </p:spPr>
      </p:pic>
      <p:pic>
        <p:nvPicPr>
          <p:cNvPr id="5" name="Picture 4" descr="dala kaj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1200" y="914400"/>
            <a:ext cx="21336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914400"/>
            <a:ext cx="60198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2209800"/>
            <a:ext cx="6172200" cy="25545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কিশোর অপরাধের নাম সমুহের তালিকা তৈরি কর ।</a:t>
            </a:r>
          </a:p>
          <a:p>
            <a:pPr>
              <a:buFont typeface="Arial" pitchFamily="34" charset="0"/>
              <a:buChar char="•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মাদকের ক্ষতিকর দিক গুলো আলোচনা কর । </a:t>
            </a:r>
          </a:p>
          <a:p>
            <a:pPr>
              <a:buFont typeface="Arial" pitchFamily="34" charset="0"/>
              <a:buChar char="•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অপসংস্কৃতির প্রভাব মাদকা শক্তির বড় কারন আলোচনা কর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4800" y="1066800"/>
            <a:ext cx="179122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5000" y="2514600"/>
            <a:ext cx="5486400" cy="20621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মাদকাশক্তি প্রতিরোধের উপায় সম্পর্কে ব্যাখ্যা কর । </a:t>
            </a:r>
          </a:p>
          <a:p>
            <a:pPr>
              <a:buFont typeface="Wingdings" pitchFamily="2" charset="2"/>
              <a:buChar char="v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মাদকাশক্তি নিয়নন্ত্রনে আইন সমুহ সম্পর্কে আলোচনা কর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914400"/>
            <a:ext cx="1981200" cy="1066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350" t="3955" b="16225"/>
          <a:stretch/>
        </p:blipFill>
        <p:spPr>
          <a:xfrm>
            <a:off x="6096000" y="914400"/>
            <a:ext cx="1660421" cy="990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1) স্বাগতম লেখা ছবি gif ,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1752600"/>
            <a:ext cx="5105400" cy="2743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54102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4876800" y="1828800"/>
            <a:ext cx="2133600" cy="19812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ha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2209800"/>
            <a:ext cx="1219200" cy="114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295400" y="990600"/>
            <a:ext cx="54102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1905000"/>
            <a:ext cx="3343671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মোহাম্মদ শাহ আলম </a:t>
            </a:r>
          </a:p>
          <a:p>
            <a:pPr algn="ctr"/>
            <a:r>
              <a:rPr lang="bn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প্রভাষক অর্থনীতি</a:t>
            </a:r>
          </a:p>
          <a:p>
            <a:pPr algn="ctr"/>
            <a:r>
              <a:rPr lang="bn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মোজাদ্দেদীয়া ইসলামিয়া আলিম মাদ্রাসা</a:t>
            </a:r>
          </a:p>
          <a:p>
            <a:pPr algn="ctr"/>
            <a:r>
              <a:rPr lang="bn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কালিয়াকৈর , গাজীপুর ।</a:t>
            </a:r>
            <a:endParaRPr lang="en-US" sz="2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95400" y="533400"/>
            <a:ext cx="6096000" cy="15240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৮ম শ্রেণির বাংলাদেশ ও বিশ্বপরিচয় বই য়ের ছবি 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2438400"/>
            <a:ext cx="2286000" cy="2133600"/>
          </a:xfrm>
          <a:prstGeom prst="rect">
            <a:avLst/>
          </a:prstGeom>
        </p:spPr>
      </p:pic>
      <p:pic>
        <p:nvPicPr>
          <p:cNvPr id="4" name="Picture 3" descr="ডিজাইন করা ফুলের ছবি ১২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0" y="2209800"/>
            <a:ext cx="609600" cy="24669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76400" y="2514601"/>
            <a:ext cx="2667000" cy="209288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বাংলাদেশ ও বিশ্বপরিচয়</a:t>
            </a:r>
          </a:p>
          <a:p>
            <a:pPr algn="ctr"/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দাখিল ৮ম শ্রেনী </a:t>
            </a:r>
          </a:p>
          <a:p>
            <a:pPr algn="ctr"/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১০ম অধ্যায়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wnload Iস্কুল পালানোর ছবি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905000"/>
            <a:ext cx="2971800" cy="1843087"/>
          </a:xfrm>
          <a:prstGeom prst="rect">
            <a:avLst/>
          </a:prstGeom>
        </p:spPr>
      </p:pic>
      <p:pic>
        <p:nvPicPr>
          <p:cNvPr id="4" name="Picture 3" descr="download (2)পরিক্ষায় নকল করার ছবি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1905000"/>
            <a:ext cx="2857500" cy="1828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81200" y="3962400"/>
            <a:ext cx="20574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স্কুল পালানোর দৃশ্য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1" y="3886200"/>
            <a:ext cx="3352799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পরীক্ষার  হলে নকল দেওয়ার  দৃশ্য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66800" y="1066800"/>
            <a:ext cx="5943600" cy="1143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পাঠ শিরোনাম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3200400"/>
            <a:ext cx="563880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বাংলাদেশের সামাজিক সমস্যা </a:t>
            </a:r>
            <a:endParaRPr lang="en-US" sz="32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14400" y="1143000"/>
            <a:ext cx="67056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শিখনফল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514600"/>
            <a:ext cx="6629400" cy="332398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শিক্ষার্থীরা...</a:t>
            </a:r>
          </a:p>
          <a:p>
            <a:pPr algn="ctr">
              <a:buFont typeface="Wingdings" pitchFamily="2" charset="2"/>
              <a:buChar char="v"/>
            </a:pP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কিশোর অপরাধের কারন সমুহ বর্ননা করতে পারবে । </a:t>
            </a:r>
          </a:p>
          <a:p>
            <a:pPr algn="ctr">
              <a:buFont typeface="Wingdings" pitchFamily="2" charset="2"/>
              <a:buChar char="v"/>
            </a:pP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কিশোর অপরাধের ধারনা ব্যাখ্যা করতে পারবে । </a:t>
            </a:r>
          </a:p>
          <a:p>
            <a:pPr algn="ctr">
              <a:buFont typeface="Wingdings" pitchFamily="2" charset="2"/>
              <a:buChar char="v"/>
            </a:pP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কিশোর অপরাধের প্রভাব সমুহ ব্যাখ্যা করতে পারবে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2) O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371600"/>
            <a:ext cx="2771775" cy="1647825"/>
          </a:xfrm>
          <a:prstGeom prst="rect">
            <a:avLst/>
          </a:prstGeom>
        </p:spPr>
      </p:pic>
      <p:pic>
        <p:nvPicPr>
          <p:cNvPr id="3" name="Picture 2" descr="download (2) IKBdownload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1447800"/>
            <a:ext cx="2847975" cy="1600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71800" y="3276600"/>
            <a:ext cx="29718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মাদক দ্রব্য গ্রহনের দৃশ্য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1" y="4114800"/>
            <a:ext cx="47244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কিশোর অপরাধীরা সাধারনত যে সব অপরাধ  করে  তার মধ্যে অন্যতম হলো মাদক দ্রব্য গ্রহন  ।</a:t>
            </a:r>
            <a:endParaRPr lang="en-US" sz="2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2) বিনা টিকেটে ট্রেন ভ্রমণ K;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1295400"/>
            <a:ext cx="2952750" cy="1552575"/>
          </a:xfrm>
          <a:prstGeom prst="rect">
            <a:avLst/>
          </a:prstGeom>
        </p:spPr>
      </p:pic>
      <p:pic>
        <p:nvPicPr>
          <p:cNvPr id="3" name="Picture 2" descr="download (2)বিনা টিকেটে বাস ভ্রমণP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" y="1219200"/>
            <a:ext cx="2857500" cy="1600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00" y="3048000"/>
            <a:ext cx="22860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বিনা টিকিটে বাস ভ্রমন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3048000"/>
            <a:ext cx="23622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বিনা টিকিটে ট্রেন ভ্রমন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4267201"/>
            <a:ext cx="5257800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কিশোর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অপরাধীরা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অপরাধ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বিনা</a:t>
            </a:r>
            <a:r>
              <a:rPr lang="bn-IN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টিকিটে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বাস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ট্রেন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ভ্রমন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অন্যতম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2) গাড়ি ভাঙচুর 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295400"/>
            <a:ext cx="2619375" cy="1743075"/>
          </a:xfrm>
          <a:prstGeom prst="rect">
            <a:avLst/>
          </a:prstGeom>
        </p:spPr>
      </p:pic>
      <p:pic>
        <p:nvPicPr>
          <p:cNvPr id="3" name="Picture 2" descr="download (2গাড়ি ভাঙচুর ;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1000" y="1371600"/>
            <a:ext cx="2828925" cy="16192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67000" y="3276600"/>
            <a:ext cx="35814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গাড়ী ভাংচুরের দৃশ্য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4191000"/>
            <a:ext cx="4800600" cy="95410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IN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কিশোর আপরাধের  মধ্যে  আর একটি অপরাধ হলো গাড়ী ভাংচুর  করা । </a:t>
            </a:r>
            <a:endParaRPr lang="en-US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228</Words>
  <Application>Microsoft Office PowerPoint</Application>
  <PresentationFormat>On-screen Show (4:3)</PresentationFormat>
  <Paragraphs>42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kc</dc:creator>
  <cp:lastModifiedBy>kc</cp:lastModifiedBy>
  <cp:revision>47</cp:revision>
  <dcterms:created xsi:type="dcterms:W3CDTF">2021-07-04T11:57:38Z</dcterms:created>
  <dcterms:modified xsi:type="dcterms:W3CDTF">2021-07-04T14:32:14Z</dcterms:modified>
</cp:coreProperties>
</file>