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notesMasterIdLst>
    <p:notesMasterId r:id="rId28"/>
  </p:notes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3" r:id="rId19"/>
    <p:sldId id="274" r:id="rId20"/>
    <p:sldId id="272" r:id="rId21"/>
    <p:sldId id="284" r:id="rId22"/>
    <p:sldId id="276" r:id="rId23"/>
    <p:sldId id="277" r:id="rId24"/>
    <p:sldId id="278" r:id="rId25"/>
    <p:sldId id="279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9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6791F-38F5-4EF5-9142-4E8A1217DA22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6B9CF-5EC3-4AFF-8ADA-CF8D8C81A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C6B9CF-5EC3-4AFF-8ADA-CF8D8C81AE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9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3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5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1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3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1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3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1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5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EA5B2-A097-45C6-A083-589BB2164B97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09A54-0ACC-4E9E-AA34-C55ADBB52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1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74000">
              <a:schemeClr val="bg2">
                <a:lumMod val="20000"/>
                <a:lumOff val="80000"/>
              </a:schemeClr>
            </a:gs>
            <a:gs pos="35000">
              <a:schemeClr val="accent6">
                <a:lumMod val="20000"/>
                <a:lumOff val="8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7306217-495D-4781-8F6C-6EDE8753284D}"/>
              </a:ext>
            </a:extLst>
          </p:cNvPr>
          <p:cNvSpPr/>
          <p:nvPr/>
        </p:nvSpPr>
        <p:spPr>
          <a:xfrm>
            <a:off x="439115" y="1392702"/>
            <a:ext cx="11317455" cy="4642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74000">
                <a:schemeClr val="bg1">
                  <a:lumMod val="65000"/>
                </a:schemeClr>
              </a:gs>
              <a:gs pos="35000">
                <a:schemeClr val="tx2">
                  <a:lumMod val="60000"/>
                  <a:lumOff val="40000"/>
                </a:schemeClr>
              </a:gs>
              <a:gs pos="100000">
                <a:schemeClr val="bg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BFA79CF3-32BC-407B-A2D4-78830E1B7E18}"/>
              </a:ext>
            </a:extLst>
          </p:cNvPr>
          <p:cNvGrpSpPr/>
          <p:nvPr/>
        </p:nvGrpSpPr>
        <p:grpSpPr>
          <a:xfrm>
            <a:off x="-12346145" y="525135"/>
            <a:ext cx="1937368" cy="5601270"/>
            <a:chOff x="720935" y="519981"/>
            <a:chExt cx="1937368" cy="5601270"/>
          </a:xfrm>
          <a:solidFill>
            <a:schemeClr val="accent2"/>
          </a:solidFill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92EADD83-8F58-4B1E-B820-98E683F3E34F}"/>
                </a:ext>
              </a:extLst>
            </p:cNvPr>
            <p:cNvSpPr/>
            <p:nvPr/>
          </p:nvSpPr>
          <p:spPr>
            <a:xfrm>
              <a:off x="720935" y="519981"/>
              <a:ext cx="1937368" cy="2209676"/>
            </a:xfrm>
            <a:custGeom>
              <a:avLst/>
              <a:gdLst>
                <a:gd name="connsiteX0" fmla="*/ 957654 w 1937368"/>
                <a:gd name="connsiteY0" fmla="*/ 0 h 2209676"/>
                <a:gd name="connsiteX1" fmla="*/ 1937368 w 1937368"/>
                <a:gd name="connsiteY1" fmla="*/ 1104838 h 2209676"/>
                <a:gd name="connsiteX2" fmla="*/ 957654 w 1937368"/>
                <a:gd name="connsiteY2" fmla="*/ 2209676 h 2209676"/>
                <a:gd name="connsiteX3" fmla="*/ 21986 w 1937368"/>
                <a:gd name="connsiteY3" fmla="*/ 1433383 h 2209676"/>
                <a:gd name="connsiteX4" fmla="*/ 0 w 1937368"/>
                <a:gd name="connsiteY4" fmla="*/ 1336955 h 2209676"/>
                <a:gd name="connsiteX5" fmla="*/ 430221 w 1937368"/>
                <a:gd name="connsiteY5" fmla="*/ 1336955 h 2209676"/>
                <a:gd name="connsiteX6" fmla="*/ 439256 w 1937368"/>
                <a:gd name="connsiteY6" fmla="*/ 1372536 h 2209676"/>
                <a:gd name="connsiteX7" fmla="*/ 957654 w 1937368"/>
                <a:gd name="connsiteY7" fmla="*/ 1792573 h 2209676"/>
                <a:gd name="connsiteX8" fmla="*/ 1520265 w 1937368"/>
                <a:gd name="connsiteY8" fmla="*/ 1104838 h 2209676"/>
                <a:gd name="connsiteX9" fmla="*/ 957654 w 1937368"/>
                <a:gd name="connsiteY9" fmla="*/ 417103 h 2209676"/>
                <a:gd name="connsiteX10" fmla="*/ 439256 w 1937368"/>
                <a:gd name="connsiteY10" fmla="*/ 837140 h 2209676"/>
                <a:gd name="connsiteX11" fmla="*/ 430220 w 1937368"/>
                <a:gd name="connsiteY11" fmla="*/ 872721 h 2209676"/>
                <a:gd name="connsiteX12" fmla="*/ 0 w 1937368"/>
                <a:gd name="connsiteY12" fmla="*/ 872721 h 2209676"/>
                <a:gd name="connsiteX13" fmla="*/ 21986 w 1937368"/>
                <a:gd name="connsiteY13" fmla="*/ 776293 h 2209676"/>
                <a:gd name="connsiteX14" fmla="*/ 957654 w 1937368"/>
                <a:gd name="connsiteY14" fmla="*/ 0 h 2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368" h="2209676">
                  <a:moveTo>
                    <a:pt x="957654" y="0"/>
                  </a:moveTo>
                  <a:cubicBezTo>
                    <a:pt x="1498735" y="0"/>
                    <a:pt x="1937368" y="494653"/>
                    <a:pt x="1937368" y="1104838"/>
                  </a:cubicBezTo>
                  <a:cubicBezTo>
                    <a:pt x="1937368" y="1715023"/>
                    <a:pt x="1498735" y="2209676"/>
                    <a:pt x="957654" y="2209676"/>
                  </a:cubicBezTo>
                  <a:cubicBezTo>
                    <a:pt x="518026" y="2209676"/>
                    <a:pt x="146029" y="1883128"/>
                    <a:pt x="21986" y="1433383"/>
                  </a:cubicBezTo>
                  <a:lnTo>
                    <a:pt x="0" y="1336955"/>
                  </a:lnTo>
                  <a:lnTo>
                    <a:pt x="430221" y="1336955"/>
                  </a:lnTo>
                  <a:lnTo>
                    <a:pt x="439256" y="1372536"/>
                  </a:lnTo>
                  <a:cubicBezTo>
                    <a:pt x="524665" y="1619374"/>
                    <a:pt x="724613" y="1792573"/>
                    <a:pt x="957654" y="1792573"/>
                  </a:cubicBezTo>
                  <a:cubicBezTo>
                    <a:pt x="1268375" y="1792573"/>
                    <a:pt x="1520265" y="1484664"/>
                    <a:pt x="1520265" y="1104838"/>
                  </a:cubicBezTo>
                  <a:cubicBezTo>
                    <a:pt x="1520265" y="725012"/>
                    <a:pt x="1268375" y="417103"/>
                    <a:pt x="957654" y="417103"/>
                  </a:cubicBezTo>
                  <a:cubicBezTo>
                    <a:pt x="724613" y="417103"/>
                    <a:pt x="524665" y="590302"/>
                    <a:pt x="439256" y="837140"/>
                  </a:cubicBezTo>
                  <a:lnTo>
                    <a:pt x="430220" y="872721"/>
                  </a:lnTo>
                  <a:lnTo>
                    <a:pt x="0" y="872721"/>
                  </a:lnTo>
                  <a:lnTo>
                    <a:pt x="21986" y="776293"/>
                  </a:lnTo>
                  <a:cubicBezTo>
                    <a:pt x="146029" y="326548"/>
                    <a:pt x="518026" y="0"/>
                    <a:pt x="95765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="" xmlns:a16="http://schemas.microsoft.com/office/drawing/2014/main" id="{FD78B263-2889-4C78-9C58-32F3F6CD4801}"/>
                </a:ext>
              </a:extLst>
            </p:cNvPr>
            <p:cNvSpPr/>
            <p:nvPr/>
          </p:nvSpPr>
          <p:spPr>
            <a:xfrm>
              <a:off x="1549534" y="333095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776548E8-34E5-478F-A5B8-49E92CA7A3F1}"/>
                </a:ext>
              </a:extLst>
            </p:cNvPr>
            <p:cNvSpPr/>
            <p:nvPr/>
          </p:nvSpPr>
          <p:spPr>
            <a:xfrm>
              <a:off x="1531648" y="281039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ECD7F4A-A62F-4ED5-9AAF-90A68D2D7985}"/>
                </a:ext>
              </a:extLst>
            </p:cNvPr>
            <p:cNvSpPr/>
            <p:nvPr/>
          </p:nvSpPr>
          <p:spPr>
            <a:xfrm>
              <a:off x="1549534" y="3924629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CE6642CA-3796-41BF-80E6-A0D3FB7945F4}"/>
                </a:ext>
              </a:extLst>
            </p:cNvPr>
            <p:cNvSpPr/>
            <p:nvPr/>
          </p:nvSpPr>
          <p:spPr>
            <a:xfrm>
              <a:off x="1554201" y="4511616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1AC77077-BA78-4B3C-B520-24F1C65F6714}"/>
                </a:ext>
              </a:extLst>
            </p:cNvPr>
            <p:cNvSpPr/>
            <p:nvPr/>
          </p:nvSpPr>
          <p:spPr>
            <a:xfrm rot="2267106">
              <a:off x="1163668" y="5164701"/>
              <a:ext cx="1049311" cy="956550"/>
            </a:xfrm>
            <a:prstGeom prst="roundRect">
              <a:avLst>
                <a:gd name="adj" fmla="val 349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23C507F-877C-4ADB-BA0F-9E373D89CD66}"/>
              </a:ext>
            </a:extLst>
          </p:cNvPr>
          <p:cNvGrpSpPr/>
          <p:nvPr/>
        </p:nvGrpSpPr>
        <p:grpSpPr>
          <a:xfrm>
            <a:off x="-7859187" y="376429"/>
            <a:ext cx="1937368" cy="5601270"/>
            <a:chOff x="720935" y="519981"/>
            <a:chExt cx="1937368" cy="5601270"/>
          </a:xfrm>
          <a:solidFill>
            <a:srgbClr val="00B0F0"/>
          </a:solidFill>
        </p:grpSpPr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096D514D-2C82-4ACD-A7A1-05A5E98DCAD1}"/>
                </a:ext>
              </a:extLst>
            </p:cNvPr>
            <p:cNvSpPr/>
            <p:nvPr/>
          </p:nvSpPr>
          <p:spPr>
            <a:xfrm>
              <a:off x="720935" y="519981"/>
              <a:ext cx="1937368" cy="2209676"/>
            </a:xfrm>
            <a:custGeom>
              <a:avLst/>
              <a:gdLst>
                <a:gd name="connsiteX0" fmla="*/ 957654 w 1937368"/>
                <a:gd name="connsiteY0" fmla="*/ 0 h 2209676"/>
                <a:gd name="connsiteX1" fmla="*/ 1937368 w 1937368"/>
                <a:gd name="connsiteY1" fmla="*/ 1104838 h 2209676"/>
                <a:gd name="connsiteX2" fmla="*/ 957654 w 1937368"/>
                <a:gd name="connsiteY2" fmla="*/ 2209676 h 2209676"/>
                <a:gd name="connsiteX3" fmla="*/ 21986 w 1937368"/>
                <a:gd name="connsiteY3" fmla="*/ 1433383 h 2209676"/>
                <a:gd name="connsiteX4" fmla="*/ 0 w 1937368"/>
                <a:gd name="connsiteY4" fmla="*/ 1336955 h 2209676"/>
                <a:gd name="connsiteX5" fmla="*/ 430221 w 1937368"/>
                <a:gd name="connsiteY5" fmla="*/ 1336955 h 2209676"/>
                <a:gd name="connsiteX6" fmla="*/ 439256 w 1937368"/>
                <a:gd name="connsiteY6" fmla="*/ 1372536 h 2209676"/>
                <a:gd name="connsiteX7" fmla="*/ 957654 w 1937368"/>
                <a:gd name="connsiteY7" fmla="*/ 1792573 h 2209676"/>
                <a:gd name="connsiteX8" fmla="*/ 1520265 w 1937368"/>
                <a:gd name="connsiteY8" fmla="*/ 1104838 h 2209676"/>
                <a:gd name="connsiteX9" fmla="*/ 957654 w 1937368"/>
                <a:gd name="connsiteY9" fmla="*/ 417103 h 2209676"/>
                <a:gd name="connsiteX10" fmla="*/ 439256 w 1937368"/>
                <a:gd name="connsiteY10" fmla="*/ 837140 h 2209676"/>
                <a:gd name="connsiteX11" fmla="*/ 430220 w 1937368"/>
                <a:gd name="connsiteY11" fmla="*/ 872721 h 2209676"/>
                <a:gd name="connsiteX12" fmla="*/ 0 w 1937368"/>
                <a:gd name="connsiteY12" fmla="*/ 872721 h 2209676"/>
                <a:gd name="connsiteX13" fmla="*/ 21986 w 1937368"/>
                <a:gd name="connsiteY13" fmla="*/ 776293 h 2209676"/>
                <a:gd name="connsiteX14" fmla="*/ 957654 w 1937368"/>
                <a:gd name="connsiteY14" fmla="*/ 0 h 2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368" h="2209676">
                  <a:moveTo>
                    <a:pt x="957654" y="0"/>
                  </a:moveTo>
                  <a:cubicBezTo>
                    <a:pt x="1498735" y="0"/>
                    <a:pt x="1937368" y="494653"/>
                    <a:pt x="1937368" y="1104838"/>
                  </a:cubicBezTo>
                  <a:cubicBezTo>
                    <a:pt x="1937368" y="1715023"/>
                    <a:pt x="1498735" y="2209676"/>
                    <a:pt x="957654" y="2209676"/>
                  </a:cubicBezTo>
                  <a:cubicBezTo>
                    <a:pt x="518026" y="2209676"/>
                    <a:pt x="146029" y="1883128"/>
                    <a:pt x="21986" y="1433383"/>
                  </a:cubicBezTo>
                  <a:lnTo>
                    <a:pt x="0" y="1336955"/>
                  </a:lnTo>
                  <a:lnTo>
                    <a:pt x="430221" y="1336955"/>
                  </a:lnTo>
                  <a:lnTo>
                    <a:pt x="439256" y="1372536"/>
                  </a:lnTo>
                  <a:cubicBezTo>
                    <a:pt x="524665" y="1619374"/>
                    <a:pt x="724613" y="1792573"/>
                    <a:pt x="957654" y="1792573"/>
                  </a:cubicBezTo>
                  <a:cubicBezTo>
                    <a:pt x="1268375" y="1792573"/>
                    <a:pt x="1520265" y="1484664"/>
                    <a:pt x="1520265" y="1104838"/>
                  </a:cubicBezTo>
                  <a:cubicBezTo>
                    <a:pt x="1520265" y="725012"/>
                    <a:pt x="1268375" y="417103"/>
                    <a:pt x="957654" y="417103"/>
                  </a:cubicBezTo>
                  <a:cubicBezTo>
                    <a:pt x="724613" y="417103"/>
                    <a:pt x="524665" y="590302"/>
                    <a:pt x="439256" y="837140"/>
                  </a:cubicBezTo>
                  <a:lnTo>
                    <a:pt x="430220" y="872721"/>
                  </a:lnTo>
                  <a:lnTo>
                    <a:pt x="0" y="872721"/>
                  </a:lnTo>
                  <a:lnTo>
                    <a:pt x="21986" y="776293"/>
                  </a:lnTo>
                  <a:cubicBezTo>
                    <a:pt x="146029" y="326548"/>
                    <a:pt x="518026" y="0"/>
                    <a:pt x="95765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7D188738-7AF4-4888-808D-34BCBB97DD97}"/>
                </a:ext>
              </a:extLst>
            </p:cNvPr>
            <p:cNvSpPr/>
            <p:nvPr/>
          </p:nvSpPr>
          <p:spPr>
            <a:xfrm>
              <a:off x="1549534" y="333095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15FA17A2-21E1-4153-8A7E-760E93512F01}"/>
                </a:ext>
              </a:extLst>
            </p:cNvPr>
            <p:cNvSpPr/>
            <p:nvPr/>
          </p:nvSpPr>
          <p:spPr>
            <a:xfrm>
              <a:off x="1531648" y="281039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F855B234-6B2B-4469-BA15-83E3FD144B85}"/>
                </a:ext>
              </a:extLst>
            </p:cNvPr>
            <p:cNvSpPr/>
            <p:nvPr/>
          </p:nvSpPr>
          <p:spPr>
            <a:xfrm>
              <a:off x="1549534" y="3924629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DB105577-C042-43C3-9FEE-1A2E3BE9AE8D}"/>
                </a:ext>
              </a:extLst>
            </p:cNvPr>
            <p:cNvSpPr/>
            <p:nvPr/>
          </p:nvSpPr>
          <p:spPr>
            <a:xfrm>
              <a:off x="1554201" y="4511616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="" xmlns:a16="http://schemas.microsoft.com/office/drawing/2014/main" id="{A6408F0A-5C88-49FB-8E4E-596F2034BE81}"/>
                </a:ext>
              </a:extLst>
            </p:cNvPr>
            <p:cNvSpPr/>
            <p:nvPr/>
          </p:nvSpPr>
          <p:spPr>
            <a:xfrm rot="2267106">
              <a:off x="1163668" y="5164701"/>
              <a:ext cx="1049311" cy="956550"/>
            </a:xfrm>
            <a:prstGeom prst="roundRect">
              <a:avLst>
                <a:gd name="adj" fmla="val 349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9A7E980D-0041-443B-A9F5-99250843AD7A}"/>
              </a:ext>
            </a:extLst>
          </p:cNvPr>
          <p:cNvGrpSpPr/>
          <p:nvPr/>
        </p:nvGrpSpPr>
        <p:grpSpPr>
          <a:xfrm>
            <a:off x="-10177869" y="535473"/>
            <a:ext cx="1937368" cy="5601270"/>
            <a:chOff x="720935" y="519981"/>
            <a:chExt cx="1937368" cy="5601270"/>
          </a:xfrm>
          <a:solidFill>
            <a:srgbClr val="FFC000"/>
          </a:solidFill>
        </p:grpSpPr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2D8C4204-36F0-42EA-B260-5E224ECD7074}"/>
                </a:ext>
              </a:extLst>
            </p:cNvPr>
            <p:cNvSpPr/>
            <p:nvPr/>
          </p:nvSpPr>
          <p:spPr>
            <a:xfrm>
              <a:off x="720935" y="519981"/>
              <a:ext cx="1937368" cy="2209676"/>
            </a:xfrm>
            <a:custGeom>
              <a:avLst/>
              <a:gdLst>
                <a:gd name="connsiteX0" fmla="*/ 957654 w 1937368"/>
                <a:gd name="connsiteY0" fmla="*/ 0 h 2209676"/>
                <a:gd name="connsiteX1" fmla="*/ 1937368 w 1937368"/>
                <a:gd name="connsiteY1" fmla="*/ 1104838 h 2209676"/>
                <a:gd name="connsiteX2" fmla="*/ 957654 w 1937368"/>
                <a:gd name="connsiteY2" fmla="*/ 2209676 h 2209676"/>
                <a:gd name="connsiteX3" fmla="*/ 21986 w 1937368"/>
                <a:gd name="connsiteY3" fmla="*/ 1433383 h 2209676"/>
                <a:gd name="connsiteX4" fmla="*/ 0 w 1937368"/>
                <a:gd name="connsiteY4" fmla="*/ 1336955 h 2209676"/>
                <a:gd name="connsiteX5" fmla="*/ 430221 w 1937368"/>
                <a:gd name="connsiteY5" fmla="*/ 1336955 h 2209676"/>
                <a:gd name="connsiteX6" fmla="*/ 439256 w 1937368"/>
                <a:gd name="connsiteY6" fmla="*/ 1372536 h 2209676"/>
                <a:gd name="connsiteX7" fmla="*/ 957654 w 1937368"/>
                <a:gd name="connsiteY7" fmla="*/ 1792573 h 2209676"/>
                <a:gd name="connsiteX8" fmla="*/ 1520265 w 1937368"/>
                <a:gd name="connsiteY8" fmla="*/ 1104838 h 2209676"/>
                <a:gd name="connsiteX9" fmla="*/ 957654 w 1937368"/>
                <a:gd name="connsiteY9" fmla="*/ 417103 h 2209676"/>
                <a:gd name="connsiteX10" fmla="*/ 439256 w 1937368"/>
                <a:gd name="connsiteY10" fmla="*/ 837140 h 2209676"/>
                <a:gd name="connsiteX11" fmla="*/ 430220 w 1937368"/>
                <a:gd name="connsiteY11" fmla="*/ 872721 h 2209676"/>
                <a:gd name="connsiteX12" fmla="*/ 0 w 1937368"/>
                <a:gd name="connsiteY12" fmla="*/ 872721 h 2209676"/>
                <a:gd name="connsiteX13" fmla="*/ 21986 w 1937368"/>
                <a:gd name="connsiteY13" fmla="*/ 776293 h 2209676"/>
                <a:gd name="connsiteX14" fmla="*/ 957654 w 1937368"/>
                <a:gd name="connsiteY14" fmla="*/ 0 h 2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368" h="2209676">
                  <a:moveTo>
                    <a:pt x="957654" y="0"/>
                  </a:moveTo>
                  <a:cubicBezTo>
                    <a:pt x="1498735" y="0"/>
                    <a:pt x="1937368" y="494653"/>
                    <a:pt x="1937368" y="1104838"/>
                  </a:cubicBezTo>
                  <a:cubicBezTo>
                    <a:pt x="1937368" y="1715023"/>
                    <a:pt x="1498735" y="2209676"/>
                    <a:pt x="957654" y="2209676"/>
                  </a:cubicBezTo>
                  <a:cubicBezTo>
                    <a:pt x="518026" y="2209676"/>
                    <a:pt x="146029" y="1883128"/>
                    <a:pt x="21986" y="1433383"/>
                  </a:cubicBezTo>
                  <a:lnTo>
                    <a:pt x="0" y="1336955"/>
                  </a:lnTo>
                  <a:lnTo>
                    <a:pt x="430221" y="1336955"/>
                  </a:lnTo>
                  <a:lnTo>
                    <a:pt x="439256" y="1372536"/>
                  </a:lnTo>
                  <a:cubicBezTo>
                    <a:pt x="524665" y="1619374"/>
                    <a:pt x="724613" y="1792573"/>
                    <a:pt x="957654" y="1792573"/>
                  </a:cubicBezTo>
                  <a:cubicBezTo>
                    <a:pt x="1268375" y="1792573"/>
                    <a:pt x="1520265" y="1484664"/>
                    <a:pt x="1520265" y="1104838"/>
                  </a:cubicBezTo>
                  <a:cubicBezTo>
                    <a:pt x="1520265" y="725012"/>
                    <a:pt x="1268375" y="417103"/>
                    <a:pt x="957654" y="417103"/>
                  </a:cubicBezTo>
                  <a:cubicBezTo>
                    <a:pt x="724613" y="417103"/>
                    <a:pt x="524665" y="590302"/>
                    <a:pt x="439256" y="837140"/>
                  </a:cubicBezTo>
                  <a:lnTo>
                    <a:pt x="430220" y="872721"/>
                  </a:lnTo>
                  <a:lnTo>
                    <a:pt x="0" y="872721"/>
                  </a:lnTo>
                  <a:lnTo>
                    <a:pt x="21986" y="776293"/>
                  </a:lnTo>
                  <a:cubicBezTo>
                    <a:pt x="146029" y="326548"/>
                    <a:pt x="518026" y="0"/>
                    <a:pt x="95765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BF4766ED-E170-441F-A2F5-B82961E8BEC4}"/>
                </a:ext>
              </a:extLst>
            </p:cNvPr>
            <p:cNvSpPr/>
            <p:nvPr/>
          </p:nvSpPr>
          <p:spPr>
            <a:xfrm>
              <a:off x="1549534" y="333095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0AD6C7B-C260-4C36-A1AE-624F0465CF09}"/>
                </a:ext>
              </a:extLst>
            </p:cNvPr>
            <p:cNvSpPr/>
            <p:nvPr/>
          </p:nvSpPr>
          <p:spPr>
            <a:xfrm>
              <a:off x="1531648" y="281039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0474C016-E52C-417B-AF36-C0362D7C0B10}"/>
                </a:ext>
              </a:extLst>
            </p:cNvPr>
            <p:cNvSpPr/>
            <p:nvPr/>
          </p:nvSpPr>
          <p:spPr>
            <a:xfrm>
              <a:off x="1549534" y="3924629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F34403F9-2182-429D-8C39-6CD365B4BAFC}"/>
                </a:ext>
              </a:extLst>
            </p:cNvPr>
            <p:cNvSpPr/>
            <p:nvPr/>
          </p:nvSpPr>
          <p:spPr>
            <a:xfrm>
              <a:off x="1554201" y="4511616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="" xmlns:a16="http://schemas.microsoft.com/office/drawing/2014/main" id="{C67CC911-4564-48F0-8865-C3C75A5C02A1}"/>
                </a:ext>
              </a:extLst>
            </p:cNvPr>
            <p:cNvSpPr/>
            <p:nvPr/>
          </p:nvSpPr>
          <p:spPr>
            <a:xfrm rot="2267106">
              <a:off x="1163668" y="5164701"/>
              <a:ext cx="1049311" cy="956550"/>
            </a:xfrm>
            <a:prstGeom prst="roundRect">
              <a:avLst>
                <a:gd name="adj" fmla="val 349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38A27069-8914-4CD2-BB28-77A9ABD50C6C}"/>
              </a:ext>
            </a:extLst>
          </p:cNvPr>
          <p:cNvGrpSpPr/>
          <p:nvPr/>
        </p:nvGrpSpPr>
        <p:grpSpPr>
          <a:xfrm>
            <a:off x="-5588371" y="514797"/>
            <a:ext cx="1937368" cy="5601270"/>
            <a:chOff x="720935" y="519981"/>
            <a:chExt cx="1937368" cy="5601270"/>
          </a:xfrm>
          <a:solidFill>
            <a:srgbClr val="FFFF00"/>
          </a:solidFill>
        </p:grpSpPr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BA9997F6-B77F-454A-87F8-81838B026C22}"/>
                </a:ext>
              </a:extLst>
            </p:cNvPr>
            <p:cNvSpPr/>
            <p:nvPr/>
          </p:nvSpPr>
          <p:spPr>
            <a:xfrm>
              <a:off x="720935" y="519981"/>
              <a:ext cx="1937368" cy="2209676"/>
            </a:xfrm>
            <a:custGeom>
              <a:avLst/>
              <a:gdLst>
                <a:gd name="connsiteX0" fmla="*/ 957654 w 1937368"/>
                <a:gd name="connsiteY0" fmla="*/ 0 h 2209676"/>
                <a:gd name="connsiteX1" fmla="*/ 1937368 w 1937368"/>
                <a:gd name="connsiteY1" fmla="*/ 1104838 h 2209676"/>
                <a:gd name="connsiteX2" fmla="*/ 957654 w 1937368"/>
                <a:gd name="connsiteY2" fmla="*/ 2209676 h 2209676"/>
                <a:gd name="connsiteX3" fmla="*/ 21986 w 1937368"/>
                <a:gd name="connsiteY3" fmla="*/ 1433383 h 2209676"/>
                <a:gd name="connsiteX4" fmla="*/ 0 w 1937368"/>
                <a:gd name="connsiteY4" fmla="*/ 1336955 h 2209676"/>
                <a:gd name="connsiteX5" fmla="*/ 430221 w 1937368"/>
                <a:gd name="connsiteY5" fmla="*/ 1336955 h 2209676"/>
                <a:gd name="connsiteX6" fmla="*/ 439256 w 1937368"/>
                <a:gd name="connsiteY6" fmla="*/ 1372536 h 2209676"/>
                <a:gd name="connsiteX7" fmla="*/ 957654 w 1937368"/>
                <a:gd name="connsiteY7" fmla="*/ 1792573 h 2209676"/>
                <a:gd name="connsiteX8" fmla="*/ 1520265 w 1937368"/>
                <a:gd name="connsiteY8" fmla="*/ 1104838 h 2209676"/>
                <a:gd name="connsiteX9" fmla="*/ 957654 w 1937368"/>
                <a:gd name="connsiteY9" fmla="*/ 417103 h 2209676"/>
                <a:gd name="connsiteX10" fmla="*/ 439256 w 1937368"/>
                <a:gd name="connsiteY10" fmla="*/ 837140 h 2209676"/>
                <a:gd name="connsiteX11" fmla="*/ 430220 w 1937368"/>
                <a:gd name="connsiteY11" fmla="*/ 872721 h 2209676"/>
                <a:gd name="connsiteX12" fmla="*/ 0 w 1937368"/>
                <a:gd name="connsiteY12" fmla="*/ 872721 h 2209676"/>
                <a:gd name="connsiteX13" fmla="*/ 21986 w 1937368"/>
                <a:gd name="connsiteY13" fmla="*/ 776293 h 2209676"/>
                <a:gd name="connsiteX14" fmla="*/ 957654 w 1937368"/>
                <a:gd name="connsiteY14" fmla="*/ 0 h 2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368" h="2209676">
                  <a:moveTo>
                    <a:pt x="957654" y="0"/>
                  </a:moveTo>
                  <a:cubicBezTo>
                    <a:pt x="1498735" y="0"/>
                    <a:pt x="1937368" y="494653"/>
                    <a:pt x="1937368" y="1104838"/>
                  </a:cubicBezTo>
                  <a:cubicBezTo>
                    <a:pt x="1937368" y="1715023"/>
                    <a:pt x="1498735" y="2209676"/>
                    <a:pt x="957654" y="2209676"/>
                  </a:cubicBezTo>
                  <a:cubicBezTo>
                    <a:pt x="518026" y="2209676"/>
                    <a:pt x="146029" y="1883128"/>
                    <a:pt x="21986" y="1433383"/>
                  </a:cubicBezTo>
                  <a:lnTo>
                    <a:pt x="0" y="1336955"/>
                  </a:lnTo>
                  <a:lnTo>
                    <a:pt x="430221" y="1336955"/>
                  </a:lnTo>
                  <a:lnTo>
                    <a:pt x="439256" y="1372536"/>
                  </a:lnTo>
                  <a:cubicBezTo>
                    <a:pt x="524665" y="1619374"/>
                    <a:pt x="724613" y="1792573"/>
                    <a:pt x="957654" y="1792573"/>
                  </a:cubicBezTo>
                  <a:cubicBezTo>
                    <a:pt x="1268375" y="1792573"/>
                    <a:pt x="1520265" y="1484664"/>
                    <a:pt x="1520265" y="1104838"/>
                  </a:cubicBezTo>
                  <a:cubicBezTo>
                    <a:pt x="1520265" y="725012"/>
                    <a:pt x="1268375" y="417103"/>
                    <a:pt x="957654" y="417103"/>
                  </a:cubicBezTo>
                  <a:cubicBezTo>
                    <a:pt x="724613" y="417103"/>
                    <a:pt x="524665" y="590302"/>
                    <a:pt x="439256" y="837140"/>
                  </a:cubicBezTo>
                  <a:lnTo>
                    <a:pt x="430220" y="872721"/>
                  </a:lnTo>
                  <a:lnTo>
                    <a:pt x="0" y="872721"/>
                  </a:lnTo>
                  <a:lnTo>
                    <a:pt x="21986" y="776293"/>
                  </a:lnTo>
                  <a:cubicBezTo>
                    <a:pt x="146029" y="326548"/>
                    <a:pt x="518026" y="0"/>
                    <a:pt x="957654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BC767B91-7069-4369-80C2-40899DB9125C}"/>
                </a:ext>
              </a:extLst>
            </p:cNvPr>
            <p:cNvSpPr/>
            <p:nvPr/>
          </p:nvSpPr>
          <p:spPr>
            <a:xfrm>
              <a:off x="1549534" y="333095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="" xmlns:a16="http://schemas.microsoft.com/office/drawing/2014/main" id="{2637FC62-D750-4CE1-A8A4-DA86603A2A02}"/>
                </a:ext>
              </a:extLst>
            </p:cNvPr>
            <p:cNvSpPr/>
            <p:nvPr/>
          </p:nvSpPr>
          <p:spPr>
            <a:xfrm>
              <a:off x="1531648" y="2810394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="" xmlns:a16="http://schemas.microsoft.com/office/drawing/2014/main" id="{3DB62669-9E3C-4B47-BFC2-4583E1DC2B12}"/>
                </a:ext>
              </a:extLst>
            </p:cNvPr>
            <p:cNvSpPr/>
            <p:nvPr/>
          </p:nvSpPr>
          <p:spPr>
            <a:xfrm>
              <a:off x="1549534" y="3924629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E8B70017-027C-4E9E-928D-F4A5055AD0AF}"/>
                </a:ext>
              </a:extLst>
            </p:cNvPr>
            <p:cNvSpPr/>
            <p:nvPr/>
          </p:nvSpPr>
          <p:spPr>
            <a:xfrm>
              <a:off x="1554201" y="4511616"/>
              <a:ext cx="313352" cy="351178"/>
            </a:xfrm>
            <a:prstGeom prst="ellips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B3E77DB-3BD7-4DD6-9E2E-B15D6658C5B9}"/>
                </a:ext>
              </a:extLst>
            </p:cNvPr>
            <p:cNvSpPr/>
            <p:nvPr/>
          </p:nvSpPr>
          <p:spPr>
            <a:xfrm rot="2267106">
              <a:off x="1163668" y="5164701"/>
              <a:ext cx="1049311" cy="956550"/>
            </a:xfrm>
            <a:prstGeom prst="roundRect">
              <a:avLst>
                <a:gd name="adj" fmla="val 34910"/>
              </a:avLst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BDE59E6-1EE5-43BC-AF7C-478056395AED}"/>
              </a:ext>
            </a:extLst>
          </p:cNvPr>
          <p:cNvGrpSpPr/>
          <p:nvPr/>
        </p:nvGrpSpPr>
        <p:grpSpPr>
          <a:xfrm>
            <a:off x="-3354083" y="519981"/>
            <a:ext cx="1937368" cy="5601270"/>
            <a:chOff x="720935" y="519981"/>
            <a:chExt cx="1937368" cy="5601270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E4BCF956-9E3B-4143-8376-C4D1B0569FE4}"/>
                </a:ext>
              </a:extLst>
            </p:cNvPr>
            <p:cNvSpPr/>
            <p:nvPr/>
          </p:nvSpPr>
          <p:spPr>
            <a:xfrm>
              <a:off x="720935" y="519981"/>
              <a:ext cx="1937368" cy="2209676"/>
            </a:xfrm>
            <a:custGeom>
              <a:avLst/>
              <a:gdLst>
                <a:gd name="connsiteX0" fmla="*/ 957654 w 1937368"/>
                <a:gd name="connsiteY0" fmla="*/ 0 h 2209676"/>
                <a:gd name="connsiteX1" fmla="*/ 1937368 w 1937368"/>
                <a:gd name="connsiteY1" fmla="*/ 1104838 h 2209676"/>
                <a:gd name="connsiteX2" fmla="*/ 957654 w 1937368"/>
                <a:gd name="connsiteY2" fmla="*/ 2209676 h 2209676"/>
                <a:gd name="connsiteX3" fmla="*/ 21986 w 1937368"/>
                <a:gd name="connsiteY3" fmla="*/ 1433383 h 2209676"/>
                <a:gd name="connsiteX4" fmla="*/ 0 w 1937368"/>
                <a:gd name="connsiteY4" fmla="*/ 1336955 h 2209676"/>
                <a:gd name="connsiteX5" fmla="*/ 430221 w 1937368"/>
                <a:gd name="connsiteY5" fmla="*/ 1336955 h 2209676"/>
                <a:gd name="connsiteX6" fmla="*/ 439256 w 1937368"/>
                <a:gd name="connsiteY6" fmla="*/ 1372536 h 2209676"/>
                <a:gd name="connsiteX7" fmla="*/ 957654 w 1937368"/>
                <a:gd name="connsiteY7" fmla="*/ 1792573 h 2209676"/>
                <a:gd name="connsiteX8" fmla="*/ 1520265 w 1937368"/>
                <a:gd name="connsiteY8" fmla="*/ 1104838 h 2209676"/>
                <a:gd name="connsiteX9" fmla="*/ 957654 w 1937368"/>
                <a:gd name="connsiteY9" fmla="*/ 417103 h 2209676"/>
                <a:gd name="connsiteX10" fmla="*/ 439256 w 1937368"/>
                <a:gd name="connsiteY10" fmla="*/ 837140 h 2209676"/>
                <a:gd name="connsiteX11" fmla="*/ 430220 w 1937368"/>
                <a:gd name="connsiteY11" fmla="*/ 872721 h 2209676"/>
                <a:gd name="connsiteX12" fmla="*/ 0 w 1937368"/>
                <a:gd name="connsiteY12" fmla="*/ 872721 h 2209676"/>
                <a:gd name="connsiteX13" fmla="*/ 21986 w 1937368"/>
                <a:gd name="connsiteY13" fmla="*/ 776293 h 2209676"/>
                <a:gd name="connsiteX14" fmla="*/ 957654 w 1937368"/>
                <a:gd name="connsiteY14" fmla="*/ 0 h 220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37368" h="2209676">
                  <a:moveTo>
                    <a:pt x="957654" y="0"/>
                  </a:moveTo>
                  <a:cubicBezTo>
                    <a:pt x="1498735" y="0"/>
                    <a:pt x="1937368" y="494653"/>
                    <a:pt x="1937368" y="1104838"/>
                  </a:cubicBezTo>
                  <a:cubicBezTo>
                    <a:pt x="1937368" y="1715023"/>
                    <a:pt x="1498735" y="2209676"/>
                    <a:pt x="957654" y="2209676"/>
                  </a:cubicBezTo>
                  <a:cubicBezTo>
                    <a:pt x="518026" y="2209676"/>
                    <a:pt x="146029" y="1883128"/>
                    <a:pt x="21986" y="1433383"/>
                  </a:cubicBezTo>
                  <a:lnTo>
                    <a:pt x="0" y="1336955"/>
                  </a:lnTo>
                  <a:lnTo>
                    <a:pt x="430221" y="1336955"/>
                  </a:lnTo>
                  <a:lnTo>
                    <a:pt x="439256" y="1372536"/>
                  </a:lnTo>
                  <a:cubicBezTo>
                    <a:pt x="524665" y="1619374"/>
                    <a:pt x="724613" y="1792573"/>
                    <a:pt x="957654" y="1792573"/>
                  </a:cubicBezTo>
                  <a:cubicBezTo>
                    <a:pt x="1268375" y="1792573"/>
                    <a:pt x="1520265" y="1484664"/>
                    <a:pt x="1520265" y="1104838"/>
                  </a:cubicBezTo>
                  <a:cubicBezTo>
                    <a:pt x="1520265" y="725012"/>
                    <a:pt x="1268375" y="417103"/>
                    <a:pt x="957654" y="417103"/>
                  </a:cubicBezTo>
                  <a:cubicBezTo>
                    <a:pt x="724613" y="417103"/>
                    <a:pt x="524665" y="590302"/>
                    <a:pt x="439256" y="837140"/>
                  </a:cubicBezTo>
                  <a:lnTo>
                    <a:pt x="430220" y="872721"/>
                  </a:lnTo>
                  <a:lnTo>
                    <a:pt x="0" y="872721"/>
                  </a:lnTo>
                  <a:lnTo>
                    <a:pt x="21986" y="776293"/>
                  </a:lnTo>
                  <a:cubicBezTo>
                    <a:pt x="146029" y="326548"/>
                    <a:pt x="518026" y="0"/>
                    <a:pt x="957654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="" xmlns:a16="http://schemas.microsoft.com/office/drawing/2014/main" id="{DC19FCE5-1BDC-41D4-A32F-A6E8DE7E7B4F}"/>
                </a:ext>
              </a:extLst>
            </p:cNvPr>
            <p:cNvSpPr/>
            <p:nvPr/>
          </p:nvSpPr>
          <p:spPr>
            <a:xfrm>
              <a:off x="1549534" y="3330954"/>
              <a:ext cx="313352" cy="3511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="" xmlns:a16="http://schemas.microsoft.com/office/drawing/2014/main" id="{6605274A-CA4B-4C00-A0F8-28DB8853A37C}"/>
                </a:ext>
              </a:extLst>
            </p:cNvPr>
            <p:cNvSpPr/>
            <p:nvPr/>
          </p:nvSpPr>
          <p:spPr>
            <a:xfrm>
              <a:off x="1531648" y="2810394"/>
              <a:ext cx="313352" cy="3511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5FD588A7-3F11-46C3-8AFC-5205A27A1246}"/>
                </a:ext>
              </a:extLst>
            </p:cNvPr>
            <p:cNvSpPr/>
            <p:nvPr/>
          </p:nvSpPr>
          <p:spPr>
            <a:xfrm>
              <a:off x="1549534" y="3924629"/>
              <a:ext cx="313352" cy="3511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="" xmlns:a16="http://schemas.microsoft.com/office/drawing/2014/main" id="{259EE3CB-7782-42F8-B34C-D88DF38317F7}"/>
                </a:ext>
              </a:extLst>
            </p:cNvPr>
            <p:cNvSpPr/>
            <p:nvPr/>
          </p:nvSpPr>
          <p:spPr>
            <a:xfrm>
              <a:off x="1554201" y="4511616"/>
              <a:ext cx="313352" cy="35117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C582961A-8C09-4DAD-9C03-E2467C73CE49}"/>
                </a:ext>
              </a:extLst>
            </p:cNvPr>
            <p:cNvSpPr/>
            <p:nvPr/>
          </p:nvSpPr>
          <p:spPr>
            <a:xfrm rot="2267106">
              <a:off x="1163668" y="5164701"/>
              <a:ext cx="1049311" cy="956550"/>
            </a:xfrm>
            <a:prstGeom prst="roundRect">
              <a:avLst>
                <a:gd name="adj" fmla="val 34910"/>
              </a:avLst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7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click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3.7037E-6 L 1.09427 -3.7037E-6 " pathEditMode="relative" rAng="0" ptsTypes="AA" p14:bounceEnd="59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71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fill="hold" nodeType="click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1.11589 -2.59259E-6 " pathEditMode="relative" rAng="0" ptsTypes="AA" p14:bounceEnd="62000">
                                          <p:cBhvr>
                                            <p:cTn id="1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7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44444E-6 L 1.09974 0.02385 " pathEditMode="relative" rAng="0" ptsTypes="AA" p14:bounceEnd="66000">
                                          <p:cBhvr>
                                            <p:cTn id="1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987" y="1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fill="hold" nodeType="click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3.33333E-6 L 1.08295 -3.33333E-6 " pathEditMode="relative" rAng="0" ptsTypes="AA" p14:bounceEnd="59000">
                                          <p:cBhvr>
                                            <p:cTn id="1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4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1.08828 7.40741E-7 " pathEditMode="relative" rAng="0" ptsTypes="AA" p14:bounceEnd="72000">
                                          <p:cBhvr>
                                            <p:cTn id="2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41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3.7037E-6 L 1.09427 -3.7037E-6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71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45833E-6 -2.59259E-6 L 1.11589 -2.59259E-6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579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4.44444E-6 L 1.09974 0.02385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987" y="118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3.33333E-6 L 1.08295 -3.33333E-6 " pathEditMode="relative" rAng="0" ptsTypes="AA">
                                          <p:cBhvr>
                                            <p:cTn id="1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141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63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7.40741E-7 L 1.08828 7.40741E-7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4414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7928A93-CB79-4775-9F09-8889C8245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386295"/>
            <a:ext cx="5611318" cy="4085409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B4B1CAE-28A3-4B75-BE34-9C7A9DDA48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5" y="1365430"/>
            <a:ext cx="5362078" cy="4085409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C216994-EFA0-44D8-AE71-8E97AAA3342E}"/>
              </a:ext>
            </a:extLst>
          </p:cNvPr>
          <p:cNvSpPr/>
          <p:nvPr/>
        </p:nvSpPr>
        <p:spPr>
          <a:xfrm>
            <a:off x="1379095" y="5951168"/>
            <a:ext cx="9848537" cy="5232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ফাল্গুন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মাস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গাছ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পাতা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ঝড়ে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পড়ছে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B1F4FC6-A74D-49C7-B483-3E4F23C1DA2B}"/>
              </a:ext>
            </a:extLst>
          </p:cNvPr>
          <p:cNvSpPr/>
          <p:nvPr/>
        </p:nvSpPr>
        <p:spPr>
          <a:xfrm>
            <a:off x="1676400" y="258421"/>
            <a:ext cx="8426970" cy="711214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ছবিগুলো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পড়ি</a:t>
            </a:r>
            <a:endParaRPr lang="en-US" sz="36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626C247-F2BE-4BD1-ADAC-38C17632DF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4" y="1336089"/>
            <a:ext cx="5213166" cy="3988781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83F154D-F454-4041-88B0-340A41AEE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074" y="1419173"/>
            <a:ext cx="5213165" cy="4102196"/>
          </a:xfrm>
          <a:prstGeom prst="roundRect">
            <a:avLst>
              <a:gd name="adj" fmla="val 16667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82EC282-D101-4130-9610-37AF52358810}"/>
              </a:ext>
            </a:extLst>
          </p:cNvPr>
          <p:cNvSpPr/>
          <p:nvPr/>
        </p:nvSpPr>
        <p:spPr>
          <a:xfrm>
            <a:off x="1079293" y="5858088"/>
            <a:ext cx="10463134" cy="63761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FF7506B-ACD1-4EE3-9171-AB07DEF92FD3}"/>
              </a:ext>
            </a:extLst>
          </p:cNvPr>
          <p:cNvSpPr/>
          <p:nvPr/>
        </p:nvSpPr>
        <p:spPr>
          <a:xfrm>
            <a:off x="1571171" y="466154"/>
            <a:ext cx="8832955" cy="440571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48322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7B9BE3-391E-46B5-AC89-BD560A5764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05" y="1341885"/>
            <a:ext cx="5516379" cy="398458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EBB1BAB-9731-4DA0-B538-15D6CA709B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7" y="1274020"/>
            <a:ext cx="5808431" cy="405244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E84146-B2DB-4F12-8FAB-3CBB5EC1CBCE}"/>
              </a:ext>
            </a:extLst>
          </p:cNvPr>
          <p:cNvSpPr/>
          <p:nvPr/>
        </p:nvSpPr>
        <p:spPr>
          <a:xfrm>
            <a:off x="898925" y="5608722"/>
            <a:ext cx="10247086" cy="78395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ঢাকা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এলাকা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চারদিকে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থমথমে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ভাব</a:t>
            </a:r>
            <a:r>
              <a:rPr lang="en-US" sz="32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48F8276-33BD-4CE6-8075-9D2DAE5EE373}"/>
              </a:ext>
            </a:extLst>
          </p:cNvPr>
          <p:cNvSpPr/>
          <p:nvPr/>
        </p:nvSpPr>
        <p:spPr>
          <a:xfrm>
            <a:off x="2525485" y="484817"/>
            <a:ext cx="7895532" cy="574813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5173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D1CA909-3FF9-4BE3-BE2F-42BB22FC2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8" b="10733"/>
          <a:stretch/>
        </p:blipFill>
        <p:spPr>
          <a:xfrm>
            <a:off x="6096000" y="1289154"/>
            <a:ext cx="5401456" cy="3957403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CCC60D6-BB34-451B-A602-4E4C327ED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5" y="1289154"/>
            <a:ext cx="5467009" cy="3925799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BB77FB0-D96D-4A1A-A566-33B39D7E1FCC}"/>
              </a:ext>
            </a:extLst>
          </p:cNvPr>
          <p:cNvSpPr/>
          <p:nvPr/>
        </p:nvSpPr>
        <p:spPr>
          <a:xfrm>
            <a:off x="1361709" y="5479282"/>
            <a:ext cx="9468582" cy="1313912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উর্দূকে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বাঙ্গালীর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কেড়ে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8BDFD3B-F77C-4FC8-9179-BD74A74997AA}"/>
              </a:ext>
            </a:extLst>
          </p:cNvPr>
          <p:cNvSpPr/>
          <p:nvPr/>
        </p:nvSpPr>
        <p:spPr>
          <a:xfrm>
            <a:off x="2894335" y="484817"/>
            <a:ext cx="6842445" cy="516390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1530304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735B98D-0491-4FA0-8EED-0271E2462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52" y="1252805"/>
            <a:ext cx="5151620" cy="3894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Image result for ভাষা আন্দোলন পুলিশের বাধা দেওয়ার ছবি">
            <a:extLst>
              <a:ext uri="{FF2B5EF4-FFF2-40B4-BE49-F238E27FC236}">
                <a16:creationId xmlns="" xmlns:a16="http://schemas.microsoft.com/office/drawing/2014/main" id="{7A18B85E-71E6-490A-B318-16E6535F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16" y="1213943"/>
            <a:ext cx="5415008" cy="3719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7A3C854-7DE3-47C3-87D6-63B1E475867F}"/>
              </a:ext>
            </a:extLst>
          </p:cNvPr>
          <p:cNvSpPr/>
          <p:nvPr/>
        </p:nvSpPr>
        <p:spPr>
          <a:xfrm>
            <a:off x="1290376" y="5340105"/>
            <a:ext cx="9611243" cy="115162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নিষেধ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 algn="ctr"/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ছাত্রদের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F10AFD2-18AE-4B1B-A4AA-991AD694602B}"/>
              </a:ext>
            </a:extLst>
          </p:cNvPr>
          <p:cNvSpPr/>
          <p:nvPr/>
        </p:nvSpPr>
        <p:spPr>
          <a:xfrm>
            <a:off x="2644468" y="389980"/>
            <a:ext cx="6903061" cy="531021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73296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3232C9-1D43-4398-9117-0D0B1766D5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5" y="1296286"/>
            <a:ext cx="5094793" cy="349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6B20AC4-8284-41DB-A1EB-754010214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83" y="1296286"/>
            <a:ext cx="5991422" cy="349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9C7B74A-C554-47E3-83A5-920639DACDC9}"/>
              </a:ext>
            </a:extLst>
          </p:cNvPr>
          <p:cNvSpPr/>
          <p:nvPr/>
        </p:nvSpPr>
        <p:spPr>
          <a:xfrm>
            <a:off x="1154977" y="5171936"/>
            <a:ext cx="9882045" cy="13024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ছাত্রজনতা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তরুনেরা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বেপরোয়া।প্রয়োজনে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দেবে।মায়ের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ছাড়বে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7138441-640C-425C-A982-66EE75B35066}"/>
              </a:ext>
            </a:extLst>
          </p:cNvPr>
          <p:cNvSpPr/>
          <p:nvPr/>
        </p:nvSpPr>
        <p:spPr>
          <a:xfrm>
            <a:off x="3192816" y="401611"/>
            <a:ext cx="6159085" cy="568024"/>
          </a:xfrm>
          <a:prstGeom prst="rect">
            <a:avLst/>
          </a:prstGeom>
          <a:ln>
            <a:noFill/>
          </a:ln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34260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254768-B1CB-4312-968D-EBF8F4F2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40" y="653143"/>
            <a:ext cx="7869835" cy="439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3493276-1C39-4FFF-9201-798504DC8F19}"/>
              </a:ext>
            </a:extLst>
          </p:cNvPr>
          <p:cNvSpPr/>
          <p:nvPr/>
        </p:nvSpPr>
        <p:spPr>
          <a:xfrm>
            <a:off x="3260094" y="5215605"/>
            <a:ext cx="5941963" cy="107598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মিছিল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বের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পুলিশ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গুলি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করল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058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80C94A-12B2-4C9F-8789-DB203D61B0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90" y="494675"/>
            <a:ext cx="10086792" cy="3170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0169EDE-3419-44C8-B3B4-201536AFABDF}"/>
              </a:ext>
            </a:extLst>
          </p:cNvPr>
          <p:cNvSpPr/>
          <p:nvPr/>
        </p:nvSpPr>
        <p:spPr>
          <a:xfrm>
            <a:off x="439115" y="4015180"/>
            <a:ext cx="11176000" cy="998539"/>
          </a:xfrm>
          <a:prstGeom prst="rect">
            <a:avLst/>
          </a:prstGeom>
        </p:spPr>
        <p:txBody>
          <a:bodyPr>
            <a:prstTxWarp prst="textPlain">
              <a:avLst>
                <a:gd name="adj" fmla="val 50215"/>
              </a:avLst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গুলিতে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নিহত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হলো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রফিক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সালাম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বরকত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জব্বার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সহ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জানা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অনেকে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F46202-5E3D-4B55-8C06-923779BF5C2A}"/>
              </a:ext>
            </a:extLst>
          </p:cNvPr>
          <p:cNvSpPr/>
          <p:nvPr/>
        </p:nvSpPr>
        <p:spPr>
          <a:xfrm>
            <a:off x="3224748" y="5337232"/>
            <a:ext cx="5604733" cy="81364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07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D27C129-95A5-4236-9280-A52DC108286B}"/>
              </a:ext>
            </a:extLst>
          </p:cNvPr>
          <p:cNvSpPr/>
          <p:nvPr/>
        </p:nvSpPr>
        <p:spPr>
          <a:xfrm>
            <a:off x="3508649" y="552931"/>
            <a:ext cx="5613816" cy="96963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শিক্ষকের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আদর্শ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A7CB55-6382-498B-A7E8-220BFD742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1712687"/>
            <a:ext cx="10043886" cy="438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1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EC1F6B6-248C-4E93-9FB0-BD96371E8D60}"/>
              </a:ext>
            </a:extLst>
          </p:cNvPr>
          <p:cNvSpPr txBox="1"/>
          <p:nvPr/>
        </p:nvSpPr>
        <p:spPr>
          <a:xfrm>
            <a:off x="3071541" y="504651"/>
            <a:ext cx="5357036" cy="1128988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93"/>
              </a:avLst>
            </a:prstTxWarp>
            <a:spAutoFit/>
          </a:bodyPr>
          <a:lstStyle/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শিক্ষার্থীদের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D082B6D-EFC5-4159-8B20-6A22205E7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59" y="2138290"/>
            <a:ext cx="8785998" cy="36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1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4923BFD-728F-4D3F-A5BE-7913A3FB42F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pct20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9F45778-6EFC-47B4-BA87-B47629FA1D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" y="690826"/>
            <a:ext cx="5602355" cy="5148774"/>
          </a:xfrm>
          <a:prstGeom prst="ellipse">
            <a:avLst/>
          </a:prstGeom>
          <a:ln w="63500" cap="rnd">
            <a:solidFill>
              <a:srgbClr val="FF0000"/>
            </a:solidFill>
            <a:prstDash val="dash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20DB7354-7D86-4660-91F8-20DD7A2DA2BD}"/>
              </a:ext>
            </a:extLst>
          </p:cNvPr>
          <p:cNvSpPr/>
          <p:nvPr/>
        </p:nvSpPr>
        <p:spPr>
          <a:xfrm>
            <a:off x="5514535" y="331494"/>
            <a:ext cx="6217920" cy="58974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3311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ADECDCC-13BC-44BA-B263-BD9944C92203}"/>
              </a:ext>
            </a:extLst>
          </p:cNvPr>
          <p:cNvSpPr/>
          <p:nvPr/>
        </p:nvSpPr>
        <p:spPr>
          <a:xfrm>
            <a:off x="4736340" y="969635"/>
            <a:ext cx="2552002" cy="5082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025C5D0-88A7-4BFB-BDB3-246100DD880B}"/>
              </a:ext>
            </a:extLst>
          </p:cNvPr>
          <p:cNvSpPr txBox="1"/>
          <p:nvPr/>
        </p:nvSpPr>
        <p:spPr>
          <a:xfrm>
            <a:off x="1396619" y="5159968"/>
            <a:ext cx="9231443" cy="527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কয়েকজন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শহিদের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লেখ।</a:t>
            </a:r>
            <a:endParaRPr lang="en-GB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24CF077-A798-45FD-8010-4DAC978E1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70" y="1727200"/>
            <a:ext cx="6236460" cy="297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atin typeface="NikoshB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987F32-6834-4342-BF5A-C04FAC0B5855}"/>
              </a:ext>
            </a:extLst>
          </p:cNvPr>
          <p:cNvSpPr/>
          <p:nvPr/>
        </p:nvSpPr>
        <p:spPr>
          <a:xfrm>
            <a:off x="1597411" y="1001610"/>
            <a:ext cx="882645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এসো আমরা যুক্তবর্ণ গুলো ভেঙে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নতুন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শব্দ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তৈরী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  <a:cs typeface="Kalpurush" panose="02000600000000000000" pitchFamily="2" charset="0"/>
              </a:rPr>
              <a:t>করি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1C0A8B9-AD1E-4F2F-AF09-E19BA79165E2}"/>
              </a:ext>
            </a:extLst>
          </p:cNvPr>
          <p:cNvSpPr/>
          <p:nvPr/>
        </p:nvSpPr>
        <p:spPr>
          <a:xfrm>
            <a:off x="469979" y="2565083"/>
            <a:ext cx="175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/>
                <a:cs typeface="Kalpurush" panose="02000600000000000000" pitchFamily="2" charset="0"/>
              </a:rPr>
              <a:t>পাকি</a:t>
            </a:r>
            <a:r>
              <a:rPr lang="en-US" sz="4000" dirty="0" err="1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স্তা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ন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595209A-0C2F-463C-9E14-5ADC2034A1A0}"/>
              </a:ext>
            </a:extLst>
          </p:cNvPr>
          <p:cNvSpPr txBox="1"/>
          <p:nvPr/>
        </p:nvSpPr>
        <p:spPr>
          <a:xfrm>
            <a:off x="9029183" y="2580741"/>
            <a:ext cx="1179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Kalpurush" panose="02000600000000000000" pitchFamily="2" charset="0"/>
              </a:rPr>
              <a:t>বস্তা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66BDDC5-07E5-4F5D-894D-24365754A634}"/>
              </a:ext>
            </a:extLst>
          </p:cNvPr>
          <p:cNvSpPr/>
          <p:nvPr/>
        </p:nvSpPr>
        <p:spPr>
          <a:xfrm>
            <a:off x="543678" y="3477935"/>
            <a:ext cx="22781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/>
                <a:cs typeface="Kalpurush" panose="02000600000000000000" pitchFamily="2" charset="0"/>
              </a:rPr>
              <a:t>বি</a:t>
            </a:r>
            <a:r>
              <a:rPr lang="en-US" sz="4000" dirty="0" err="1">
                <a:solidFill>
                  <a:srgbClr val="1A9237"/>
                </a:solidFill>
                <a:latin typeface="NikoshBAN"/>
                <a:cs typeface="Kalpurush" panose="02000600000000000000" pitchFamily="2" charset="0"/>
              </a:rPr>
              <a:t>শ্ব</a:t>
            </a:r>
            <a:r>
              <a:rPr lang="en-US" sz="4000" dirty="0" err="1">
                <a:latin typeface="NikoshBAN"/>
                <a:cs typeface="Kalpurush" panose="02000600000000000000" pitchFamily="2" charset="0"/>
              </a:rPr>
              <a:t>বিদ্যালয়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F9DACAAD-9443-4345-AC10-28E9DA21D6DC}"/>
              </a:ext>
            </a:extLst>
          </p:cNvPr>
          <p:cNvSpPr/>
          <p:nvPr/>
        </p:nvSpPr>
        <p:spPr>
          <a:xfrm>
            <a:off x="9329026" y="3556000"/>
            <a:ext cx="793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  <a:cs typeface="Kalpurush" panose="02000600000000000000" pitchFamily="2" charset="0"/>
              </a:rPr>
              <a:t>বিশ্ব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1C0A8B9-AD1E-4F2F-AF09-E19BA79165E2}"/>
              </a:ext>
            </a:extLst>
          </p:cNvPr>
          <p:cNvSpPr/>
          <p:nvPr/>
        </p:nvSpPr>
        <p:spPr>
          <a:xfrm>
            <a:off x="1314923" y="2580741"/>
            <a:ext cx="56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স্ত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9714" y="2674165"/>
            <a:ext cx="327546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1C0A8B9-AD1E-4F2F-AF09-E19BA79165E2}"/>
              </a:ext>
            </a:extLst>
          </p:cNvPr>
          <p:cNvSpPr/>
          <p:nvPr/>
        </p:nvSpPr>
        <p:spPr>
          <a:xfrm>
            <a:off x="4343137" y="2597428"/>
            <a:ext cx="56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স্ত</a:t>
            </a:r>
            <a:r>
              <a:rPr lang="bn-IN" sz="4000" dirty="0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11C0A8B9-AD1E-4F2F-AF09-E19BA79165E2}"/>
              </a:ext>
            </a:extLst>
          </p:cNvPr>
          <p:cNvSpPr/>
          <p:nvPr/>
        </p:nvSpPr>
        <p:spPr>
          <a:xfrm>
            <a:off x="4346962" y="2629893"/>
            <a:ext cx="56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ত</a:t>
            </a:r>
            <a:r>
              <a:rPr lang="bn-IN" sz="4000" dirty="0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11C0A8B9-AD1E-4F2F-AF09-E19BA79165E2}"/>
              </a:ext>
            </a:extLst>
          </p:cNvPr>
          <p:cNvSpPr/>
          <p:nvPr/>
        </p:nvSpPr>
        <p:spPr>
          <a:xfrm>
            <a:off x="4331777" y="2622380"/>
            <a:ext cx="5649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স</a:t>
            </a:r>
            <a:r>
              <a:rPr lang="bn-IN" sz="4000" dirty="0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 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66BDDC5-07E5-4F5D-894D-24365754A634}"/>
              </a:ext>
            </a:extLst>
          </p:cNvPr>
          <p:cNvSpPr/>
          <p:nvPr/>
        </p:nvSpPr>
        <p:spPr>
          <a:xfrm>
            <a:off x="4461630" y="3664823"/>
            <a:ext cx="428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  <a:latin typeface="NikoshBAN"/>
                <a:cs typeface="Kalpurush" panose="02000600000000000000" pitchFamily="2" charset="0"/>
              </a:rPr>
              <a:t>ব</a:t>
            </a:r>
            <a:endParaRPr lang="en-US" sz="3200" dirty="0">
              <a:solidFill>
                <a:schemeClr val="accent2"/>
              </a:solidFill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766BDDC5-07E5-4F5D-894D-24365754A634}"/>
              </a:ext>
            </a:extLst>
          </p:cNvPr>
          <p:cNvSpPr/>
          <p:nvPr/>
        </p:nvSpPr>
        <p:spPr>
          <a:xfrm>
            <a:off x="4343137" y="3482890"/>
            <a:ext cx="508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1A9237"/>
                </a:solidFill>
                <a:latin typeface="NikoshBAN"/>
                <a:cs typeface="Kalpurush" panose="02000600000000000000" pitchFamily="2" charset="0"/>
              </a:rPr>
              <a:t>শ্ব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66BDDC5-07E5-4F5D-894D-24365754A634}"/>
              </a:ext>
            </a:extLst>
          </p:cNvPr>
          <p:cNvSpPr/>
          <p:nvPr/>
        </p:nvSpPr>
        <p:spPr>
          <a:xfrm>
            <a:off x="906374" y="3465869"/>
            <a:ext cx="4961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1A9237"/>
                </a:solidFill>
                <a:latin typeface="NikoshBAN"/>
                <a:cs typeface="Kalpurush" panose="02000600000000000000" pitchFamily="2" charset="0"/>
              </a:rPr>
              <a:t>শ্ব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766BDDC5-07E5-4F5D-894D-24365754A634}"/>
              </a:ext>
            </a:extLst>
          </p:cNvPr>
          <p:cNvSpPr/>
          <p:nvPr/>
        </p:nvSpPr>
        <p:spPr>
          <a:xfrm>
            <a:off x="4339646" y="3480157"/>
            <a:ext cx="5258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A9237"/>
                </a:solidFill>
                <a:latin typeface="NikoshBAN"/>
                <a:cs typeface="Kalpurush" panose="02000600000000000000" pitchFamily="2" charset="0"/>
              </a:rPr>
              <a:t>শ</a:t>
            </a:r>
            <a:endParaRPr lang="en-US" sz="4000" dirty="0">
              <a:latin typeface="NikoshBAN"/>
              <a:cs typeface="Kalpurush" panose="020006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79714" y="3579095"/>
            <a:ext cx="327546" cy="52322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42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25 4.8148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0.12161 2.22222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1862 0.0004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0486 L 0.2836 0.004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9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2253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18724 -3.33333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23" grpId="0"/>
      <p:bldP spid="28" grpId="0"/>
      <p:bldP spid="15" grpId="0"/>
      <p:bldP spid="15" grpId="1"/>
      <p:bldP spid="3" grpId="0"/>
      <p:bldP spid="18" grpId="0"/>
      <p:bldP spid="19" grpId="0"/>
      <p:bldP spid="19" grpId="1"/>
      <p:bldP spid="20" grpId="0"/>
      <p:bldP spid="20" grpId="1"/>
      <p:bldP spid="21" grpId="0"/>
      <p:bldP spid="21" grpId="1"/>
      <p:bldP spid="24" grpId="0"/>
      <p:bldP spid="25" grpId="0"/>
      <p:bldP spid="25" grpId="1"/>
      <p:bldP spid="26" grpId="0"/>
      <p:bldP spid="26" grpId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2DF07B9-5E7E-478B-91B9-63E253FC3EE2}"/>
              </a:ext>
            </a:extLst>
          </p:cNvPr>
          <p:cNvSpPr txBox="1"/>
          <p:nvPr/>
        </p:nvSpPr>
        <p:spPr>
          <a:xfrm>
            <a:off x="2808376" y="3437783"/>
            <a:ext cx="6908138" cy="7537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যুক্তবর্ণগুলো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শব্দ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করি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788AAED-7B11-4AC9-B0E8-E741EE1BA511}"/>
              </a:ext>
            </a:extLst>
          </p:cNvPr>
          <p:cNvSpPr txBox="1"/>
          <p:nvPr/>
        </p:nvSpPr>
        <p:spPr>
          <a:xfrm>
            <a:off x="3182657" y="5068313"/>
            <a:ext cx="6533857" cy="7900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54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ল্গ</a:t>
            </a:r>
            <a:r>
              <a:rPr lang="en-US" sz="54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54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স্ত</a:t>
            </a:r>
            <a:r>
              <a:rPr lang="en-US" sz="54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54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শ্ব</a:t>
            </a:r>
            <a:r>
              <a:rPr lang="en-US" sz="54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54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ষ্ট্র</a:t>
            </a:r>
            <a:endParaRPr lang="en-US" sz="5400" b="1" dirty="0">
              <a:solidFill>
                <a:srgbClr val="0099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96DF9A7-C851-4C53-9FBB-77443CCC8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31" y="484817"/>
            <a:ext cx="6908138" cy="247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-188682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682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285706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TextBox 5">
            <a:extLst>
              <a:ext uri="{FF2B5EF4-FFF2-40B4-BE49-F238E27FC236}">
                <a16:creationId xmlns="" xmlns:a16="http://schemas.microsoft.com/office/drawing/2014/main" id="{6F4EFF81-D32A-4F13-90DB-4B2B31D25032}"/>
              </a:ext>
            </a:extLst>
          </p:cNvPr>
          <p:cNvSpPr txBox="1"/>
          <p:nvPr/>
        </p:nvSpPr>
        <p:spPr>
          <a:xfrm>
            <a:off x="888549" y="1672091"/>
            <a:ext cx="1023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956B8A-4CF9-4733-B934-DD217D5AC081}"/>
              </a:ext>
            </a:extLst>
          </p:cNvPr>
          <p:cNvSpPr/>
          <p:nvPr/>
        </p:nvSpPr>
        <p:spPr>
          <a:xfrm>
            <a:off x="786027" y="3640524"/>
            <a:ext cx="109986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ক………………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খ.তরুণদের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ফেব্রুয়ারির 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..............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............ ।</a:t>
            </a:r>
          </a:p>
        </p:txBody>
      </p:sp>
      <p:sp>
        <p:nvSpPr>
          <p:cNvPr id="10" name="Round Diagonal Corner Rectangle 24">
            <a:extLst>
              <a:ext uri="{FF2B5EF4-FFF2-40B4-BE49-F238E27FC236}">
                <a16:creationId xmlns="" xmlns:a16="http://schemas.microsoft.com/office/drawing/2014/main" id="{24A62CA5-A055-4B29-A567-8861B2410C44}"/>
              </a:ext>
            </a:extLst>
          </p:cNvPr>
          <p:cNvSpPr/>
          <p:nvPr/>
        </p:nvSpPr>
        <p:spPr>
          <a:xfrm>
            <a:off x="4178436" y="2563261"/>
            <a:ext cx="2111673" cy="378357"/>
          </a:xfrm>
          <a:prstGeom prst="round2Diag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endParaRPr lang="en-US" sz="40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25">
            <a:extLst>
              <a:ext uri="{FF2B5EF4-FFF2-40B4-BE49-F238E27FC236}">
                <a16:creationId xmlns="" xmlns:a16="http://schemas.microsoft.com/office/drawing/2014/main" id="{E1396393-F532-4698-B354-468B1E974240}"/>
              </a:ext>
            </a:extLst>
          </p:cNvPr>
          <p:cNvSpPr/>
          <p:nvPr/>
        </p:nvSpPr>
        <p:spPr>
          <a:xfrm>
            <a:off x="6668408" y="2500901"/>
            <a:ext cx="1793814" cy="579934"/>
          </a:xfrm>
          <a:prstGeom prst="round2Diag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 Diagonal Corner Rectangle 26">
            <a:extLst>
              <a:ext uri="{FF2B5EF4-FFF2-40B4-BE49-F238E27FC236}">
                <a16:creationId xmlns="" xmlns:a16="http://schemas.microsoft.com/office/drawing/2014/main" id="{B094FC8C-BB48-4001-8E82-5D6D0F1D8A04}"/>
              </a:ext>
            </a:extLst>
          </p:cNvPr>
          <p:cNvSpPr/>
          <p:nvPr/>
        </p:nvSpPr>
        <p:spPr>
          <a:xfrm>
            <a:off x="9272342" y="2463837"/>
            <a:ext cx="2319153" cy="526374"/>
          </a:xfrm>
          <a:prstGeom prst="round2Diag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</a:p>
        </p:txBody>
      </p:sp>
      <p:sp>
        <p:nvSpPr>
          <p:cNvPr id="13" name="Round Diagonal Corner Rectangle 29">
            <a:extLst>
              <a:ext uri="{FF2B5EF4-FFF2-40B4-BE49-F238E27FC236}">
                <a16:creationId xmlns="" xmlns:a16="http://schemas.microsoft.com/office/drawing/2014/main" id="{4399E013-CC25-4B89-A0CA-AF42807BEA0C}"/>
              </a:ext>
            </a:extLst>
          </p:cNvPr>
          <p:cNvSpPr/>
          <p:nvPr/>
        </p:nvSpPr>
        <p:spPr>
          <a:xfrm>
            <a:off x="1335331" y="2532069"/>
            <a:ext cx="2350844" cy="529410"/>
          </a:xfrm>
          <a:prstGeom prst="round2Diag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মিছিলে</a:t>
            </a:r>
            <a:endParaRPr lang="en-US" sz="28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A34199C-4B76-425D-8089-6F5C4B78C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92" y="358463"/>
            <a:ext cx="2932981" cy="1280584"/>
          </a:xfrm>
          <a:prstGeom prst="ellipse">
            <a:avLst/>
          </a:prstGeom>
          <a:ln w="127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E3F1DC41-FD8F-4B63-B320-61BA584FBBF5}"/>
              </a:ext>
            </a:extLst>
          </p:cNvPr>
          <p:cNvSpPr/>
          <p:nvPr/>
        </p:nvSpPr>
        <p:spPr>
          <a:xfrm>
            <a:off x="2381022" y="740970"/>
            <a:ext cx="3288491" cy="584775"/>
          </a:xfrm>
          <a:prstGeom prst="rightArrow">
            <a:avLst>
              <a:gd name="adj1" fmla="val 99885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  <a:prstDash val="dashDot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5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-0.63607 0.1687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1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00651 0.2474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0.33854 0.3210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2162 0.4888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71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51F1E76-BC7F-4E4E-9E5F-BE3B207B5480}"/>
              </a:ext>
            </a:extLst>
          </p:cNvPr>
          <p:cNvSpPr/>
          <p:nvPr/>
        </p:nvSpPr>
        <p:spPr>
          <a:xfrm>
            <a:off x="4920342" y="299799"/>
            <a:ext cx="2091943" cy="669836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E202D37-80CC-4EA5-BA13-AD81896B4380}"/>
              </a:ext>
            </a:extLst>
          </p:cNvPr>
          <p:cNvSpPr/>
          <p:nvPr/>
        </p:nvSpPr>
        <p:spPr>
          <a:xfrm>
            <a:off x="1905000" y="1716024"/>
            <a:ext cx="5733144" cy="95032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 প্রশ্নগুলো উত্তর দাও?</a:t>
            </a:r>
            <a:endParaRPr lang="en-GB" sz="3200" b="1" dirty="0">
              <a:ln w="0"/>
              <a:solidFill>
                <a:srgbClr val="93071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5-Point Star 2">
            <a:extLst>
              <a:ext uri="{FF2B5EF4-FFF2-40B4-BE49-F238E27FC236}">
                <a16:creationId xmlns="" xmlns:a16="http://schemas.microsoft.com/office/drawing/2014/main" id="{D685A0D1-DE41-417A-9E4C-12B54B583DDD}"/>
              </a:ext>
            </a:extLst>
          </p:cNvPr>
          <p:cNvSpPr/>
          <p:nvPr/>
        </p:nvSpPr>
        <p:spPr>
          <a:xfrm>
            <a:off x="1358929" y="1983448"/>
            <a:ext cx="533400" cy="4154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03C2E5B-F861-410D-8D76-5786F2D01511}"/>
              </a:ext>
            </a:extLst>
          </p:cNvPr>
          <p:cNvSpPr/>
          <p:nvPr/>
        </p:nvSpPr>
        <p:spPr>
          <a:xfrm>
            <a:off x="1052286" y="3429000"/>
            <a:ext cx="10312400" cy="2445184"/>
          </a:xfrm>
          <a:prstGeom prst="rect">
            <a:avLst/>
          </a:prstGeom>
        </p:spPr>
        <p:txBody>
          <a:bodyPr wrap="square">
            <a:prstTxWarp prst="textPlain">
              <a:avLst>
                <a:gd name="adj" fmla="val 49578"/>
              </a:avLst>
            </a:prstTxWarp>
            <a:spAutoFit/>
          </a:bodyPr>
          <a:lstStyle/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(১)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ছাত্র-জনতা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দাবী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জানিয়েছিল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bn-IN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(২)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পাকিস্তানীরা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চেয়েছিল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  <a:p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(৩) 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১৯৫২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২১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হয়েছিলেন</a:t>
            </a:r>
            <a:r>
              <a:rPr lang="bn-IN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(৪)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ভাষার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যারা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দিয়েছেন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তাদেরকে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ডাকি</a:t>
            </a:r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0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6B4E50A-B52A-4B7A-8648-9063DCF4584C}"/>
              </a:ext>
            </a:extLst>
          </p:cNvPr>
          <p:cNvSpPr/>
          <p:nvPr/>
        </p:nvSpPr>
        <p:spPr>
          <a:xfrm>
            <a:off x="2046513" y="5506205"/>
            <a:ext cx="7271657" cy="756110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   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শহিদের</a:t>
            </a:r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৩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টি</a:t>
            </a:r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বাক্য</a:t>
            </a:r>
            <a:r>
              <a:rPr lang="en-US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লিখ</a:t>
            </a:r>
            <a:r>
              <a:rPr lang="bn-IN" sz="3200" b="1" dirty="0">
                <a:ln w="0"/>
                <a:solidFill>
                  <a:srgbClr val="93071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GB" sz="3200" b="1" dirty="0">
              <a:ln w="0"/>
              <a:solidFill>
                <a:srgbClr val="93071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DABAC3F-005B-471B-9F77-DC5DBB95D0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71" y="1830594"/>
            <a:ext cx="10072915" cy="3450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সব গৃহহীনের জন্য ঘর : মুজিববর্ষে সরকারের সেরা উপহার | দৈনিক কল্যাণ">
            <a:extLst>
              <a:ext uri="{FF2B5EF4-FFF2-40B4-BE49-F238E27FC236}">
                <a16:creationId xmlns="" xmlns:a16="http://schemas.microsoft.com/office/drawing/2014/main" id="{E4313156-8EF9-4FEB-A645-C880E0C6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20" y="366851"/>
            <a:ext cx="3005267" cy="135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ight Arrow 1"/>
          <p:cNvSpPr/>
          <p:nvPr/>
        </p:nvSpPr>
        <p:spPr>
          <a:xfrm>
            <a:off x="3457575" y="253494"/>
            <a:ext cx="3914775" cy="1350386"/>
          </a:xfrm>
          <a:prstGeom prst="rightArrow">
            <a:avLst/>
          </a:prstGeom>
          <a:solidFill>
            <a:srgbClr val="00B0F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/>
                <a:cs typeface="Kalpurush" panose="02000600000000000000" pitchFamily="2" charset="0"/>
              </a:rPr>
              <a:t>বাড়ির কাজ </a:t>
            </a:r>
            <a:endParaRPr lang="en-US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8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0BE25D3-9931-4217-9C81-9C906535F6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62053"/>
            <a:ext cx="10747717" cy="411233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Oval 1"/>
          <p:cNvSpPr/>
          <p:nvPr/>
        </p:nvSpPr>
        <p:spPr>
          <a:xfrm>
            <a:off x="4033185" y="262998"/>
            <a:ext cx="4125629" cy="1988457"/>
          </a:xfrm>
          <a:prstGeom prst="ellipse">
            <a:avLst/>
          </a:prstGeom>
          <a:solidFill>
            <a:srgbClr val="0070C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জন্য অনেক অনেক ধন্যবাদ 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1E8E10D-7329-40A5-AE10-75DCDC12B7E7}"/>
              </a:ext>
            </a:extLst>
          </p:cNvPr>
          <p:cNvSpPr/>
          <p:nvPr/>
        </p:nvSpPr>
        <p:spPr>
          <a:xfrm>
            <a:off x="3429512" y="1063526"/>
            <a:ext cx="6273355" cy="44500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ছবিগুলো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30BCC15-6A4C-4E4E-A2F4-6E26D8854B2A}"/>
              </a:ext>
            </a:extLst>
          </p:cNvPr>
          <p:cNvSpPr txBox="1"/>
          <p:nvPr/>
        </p:nvSpPr>
        <p:spPr>
          <a:xfrm>
            <a:off x="3392989" y="1036650"/>
            <a:ext cx="6043757" cy="41584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বলোতো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তাঁরা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কারা</a:t>
            </a:r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1D41FEE-C0F5-4E00-A346-0A0D04B312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5" b="35185"/>
          <a:stretch/>
        </p:blipFill>
        <p:spPr>
          <a:xfrm>
            <a:off x="2532185" y="1716258"/>
            <a:ext cx="7765366" cy="4078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EA5781B-C995-4E16-878D-C14F63684D7E}"/>
              </a:ext>
            </a:extLst>
          </p:cNvPr>
          <p:cNvSpPr/>
          <p:nvPr/>
        </p:nvSpPr>
        <p:spPr>
          <a:xfrm>
            <a:off x="4921929" y="5990680"/>
            <a:ext cx="3682418" cy="70788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শহিদ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73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8" grpId="2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3F3C49-8E38-4383-AD36-1EE4BB9C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10" y="1839365"/>
            <a:ext cx="7924800" cy="32708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8272E3C-3218-4EBC-995B-A08B2AA324B4}"/>
              </a:ext>
            </a:extLst>
          </p:cNvPr>
          <p:cNvSpPr/>
          <p:nvPr/>
        </p:nvSpPr>
        <p:spPr>
          <a:xfrm>
            <a:off x="2436510" y="705976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১৯৫২সালে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ভাষার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যারা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জীবন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দিয়েছেন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তাদেরকে</a:t>
            </a:r>
            <a:endParaRPr lang="en-US" sz="32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বলি</a:t>
            </a:r>
            <a:r>
              <a:rPr lang="en-US" sz="3200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F7CD993-3777-43C5-86BC-55C34FACC539}"/>
              </a:ext>
            </a:extLst>
          </p:cNvPr>
          <p:cNvSpPr txBox="1"/>
          <p:nvPr/>
        </p:nvSpPr>
        <p:spPr>
          <a:xfrm>
            <a:off x="5271945" y="579808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শহীদ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CD2464D-17A7-4DF5-AD26-CD439E8C254E}"/>
              </a:ext>
            </a:extLst>
          </p:cNvPr>
          <p:cNvSpPr txBox="1"/>
          <p:nvPr/>
        </p:nvSpPr>
        <p:spPr>
          <a:xfrm>
            <a:off x="2067950" y="5252001"/>
            <a:ext cx="9122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তোমরা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অনুমান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পেরেছো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আমাদের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801885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3024FCF-352C-4D58-9DC4-5092EB951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4" y="689317"/>
            <a:ext cx="10358509" cy="581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A05D05C-5958-4ACD-A7FC-0E483A76FDF1}"/>
              </a:ext>
            </a:extLst>
          </p:cNvPr>
          <p:cNvSpPr txBox="1"/>
          <p:nvPr/>
        </p:nvSpPr>
        <p:spPr>
          <a:xfrm>
            <a:off x="2877661" y="1414256"/>
            <a:ext cx="62631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3600" b="1" dirty="0">
                <a:ln w="1143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--------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ভাষাশহীদ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EF38875-041F-463D-BBB9-EDB54610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5698" y="1255286"/>
            <a:ext cx="1603718" cy="30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252538D-4C17-4FC2-8466-4412A1C52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258" y="1266092"/>
            <a:ext cx="1603718" cy="3010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27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12671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9A7D3BF-41BA-4363-97BA-2A0D10A1435B}"/>
              </a:ext>
            </a:extLst>
          </p:cNvPr>
          <p:cNvSpPr/>
          <p:nvPr/>
        </p:nvSpPr>
        <p:spPr>
          <a:xfrm>
            <a:off x="2008874" y="1535755"/>
            <a:ext cx="10051197" cy="488943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u="sng" dirty="0">
                <a:latin typeface="Kalpurush" panose="02000600000000000000" pitchFamily="2" charset="0"/>
                <a:cs typeface="Kalpurush" panose="02000600000000000000" pitchFamily="2" charset="0"/>
              </a:rPr>
              <a:t>শোনাঃ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১.১.১ বাক্যে ও শব্দে ব্যবহত বাংলা যুক্তবর্ণের  ধবণি শুনে মনে রাখতে পারবে।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১.১.২ বর্ণ ও যুক্তবর্ণসহযোগে তৈরি শব্দযুক্ত বাক্য শুনে স্পষ্ট ও শুদ্ধভাবে বলতে পারবে। </a:t>
            </a:r>
          </a:p>
          <a:p>
            <a:r>
              <a:rPr lang="bn-IN" b="1" u="sng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বলাঃ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 ১.১.১ শব্দে ব্যবহত বাংলা যুক্তবর্ণের ধবণি স্পষ্ট ও শুদ্ধভাবে বলতে পারবে।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১.১.২ যুক্তবর্ণ দিয়ে গঠিত শব্দযুক্ত বাক্য স্পষ্ট ও শুদ্ধভাবে বলতে পারবে।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২.৪.১ গল্পের বিষয় বলতে পারবে। </a:t>
            </a:r>
          </a:p>
          <a:p>
            <a:r>
              <a:rPr lang="bn-IN" b="1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পড়াঃ</a:t>
            </a:r>
            <a:r>
              <a:rPr lang="bn-IN" b="1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১.৩.১ যুক্ত ব্যব্জণ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স্পষ্ট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শুদ্ধ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উচ্চারণে</a:t>
            </a:r>
            <a:r>
              <a:rPr lang="en-US" b="1" dirty="0">
                <a:latin typeface="Kalpurush" panose="02000600000000000000" pitchFamily="2" charset="0"/>
                <a:cs typeface="Kalpurush" panose="02000600000000000000" pitchFamily="2" charset="0"/>
              </a:rPr>
              <a:t> প</a:t>
            </a:r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ড়তে পারবে।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১.৪.১ পাঠ্যপুস্তকের শব্দ শ্রবণযোগ্য স্পষ্ট স্বরে ও প্রমিত উচ্চারণে পড়তে পারবে।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১.৪.২ পাঠে ব্যবহ্যত বাক্য শ্রবণযোগ্য স্পষ্ট স্বরে ও প্রমিত উচ্চারণে পড়তে পারবে।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২.৪.১, ২.৪.২ প্রমিত উচ্চারণে গল্প পড়ে বুঝতে পারবে। গল্প পড়ে বুঝতে পারবে। </a:t>
            </a:r>
          </a:p>
          <a:p>
            <a:r>
              <a:rPr lang="bn-IN" b="1" u="sng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লেখাঃ 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১.৪.১ যুক্তবর্ণ ভেঙ্গে লিখতে পারবে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১.৪.২, ১.৪.৩  যুক্তবর্ণ ব্যবহার করে শব্দ লিখতে পারবে। যুক্তব্যঞ্জনসহযোগে গঠিত শব্দ দিয়ে বাক্য লিখতে পারবে।</a:t>
            </a:r>
          </a:p>
          <a:p>
            <a:r>
              <a:rPr lang="bn-IN" b="1" dirty="0">
                <a:latin typeface="Kalpurush" panose="02000600000000000000" pitchFamily="2" charset="0"/>
                <a:cs typeface="Kalpurush" panose="02000600000000000000" pitchFamily="2" charset="0"/>
              </a:rPr>
              <a:t>২.৩.৪  গল্প-সংশ্লিষ্ট প্রশ্নের উত্তর লিখতে পারবে।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1000" y="738802"/>
            <a:ext cx="4080680" cy="461665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পাঠ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শেষে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শিক্ষার্থীরা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শিখবে</a:t>
            </a:r>
            <a:r>
              <a:rPr lang="en-US" sz="2400" dirty="0" smtClean="0">
                <a:latin typeface="NikoshBAN"/>
              </a:rPr>
              <a:t> </a:t>
            </a:r>
            <a:endParaRPr lang="en-US" sz="2400" dirty="0">
              <a:latin typeface="NikoshBAN"/>
            </a:endParaRPr>
          </a:p>
        </p:txBody>
      </p:sp>
      <p:sp>
        <p:nvSpPr>
          <p:cNvPr id="3" name="Horizontal Scroll 2"/>
          <p:cNvSpPr/>
          <p:nvPr/>
        </p:nvSpPr>
        <p:spPr>
          <a:xfrm rot="16200000">
            <a:off x="-668000" y="3322156"/>
            <a:ext cx="3799045" cy="103327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02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F46CDAE-06F5-4323-812D-4BA6003DD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71" y="1471918"/>
            <a:ext cx="5082801" cy="238447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1A92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E020A1A-1FDE-4D1C-92C1-DB16F7E750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14" y="4089911"/>
            <a:ext cx="5027658" cy="238447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1A9237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1B77699-E9CD-4984-A3B5-270C2A607F6F}"/>
              </a:ext>
            </a:extLst>
          </p:cNvPr>
          <p:cNvSpPr/>
          <p:nvPr/>
        </p:nvSpPr>
        <p:spPr>
          <a:xfrm>
            <a:off x="1655977" y="496563"/>
            <a:ext cx="7861706" cy="546814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38069" y="1951924"/>
            <a:ext cx="3400318" cy="954107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264" y="2231113"/>
            <a:ext cx="2261427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থমথমে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7150" y="4857955"/>
            <a:ext cx="2851976" cy="707886"/>
          </a:xfrm>
          <a:prstGeom prst="rect">
            <a:avLst/>
          </a:prstGeom>
          <a:solidFill>
            <a:srgbClr val="00B05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9638" y="4928206"/>
            <a:ext cx="1932678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95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697037E-3A62-4A09-84F7-211E41CFF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4" t="27502" r="11496" b="34267"/>
          <a:stretch/>
        </p:blipFill>
        <p:spPr>
          <a:xfrm>
            <a:off x="3250762" y="1066253"/>
            <a:ext cx="4955711" cy="2172054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725566-CDF5-4F78-80BD-69D714366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762" y="3851583"/>
            <a:ext cx="5055521" cy="2647141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7B82457-AEA7-489E-BE6D-E3BD9A6B151B}"/>
              </a:ext>
            </a:extLst>
          </p:cNvPr>
          <p:cNvSpPr/>
          <p:nvPr/>
        </p:nvSpPr>
        <p:spPr>
          <a:xfrm>
            <a:off x="1895086" y="209961"/>
            <a:ext cx="7766871" cy="6463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34">
            <a:extLst>
              <a:ext uri="{FF2B5EF4-FFF2-40B4-BE49-F238E27FC236}">
                <a16:creationId xmlns="" xmlns:a16="http://schemas.microsoft.com/office/drawing/2014/main" id="{E4379D04-72AD-4C62-B156-C5CDCED3F34C}"/>
              </a:ext>
            </a:extLst>
          </p:cNvPr>
          <p:cNvSpPr/>
          <p:nvPr/>
        </p:nvSpPr>
        <p:spPr>
          <a:xfrm>
            <a:off x="8567281" y="1337087"/>
            <a:ext cx="3263912" cy="981086"/>
          </a:xfrm>
          <a:prstGeom prst="roundRect">
            <a:avLst>
              <a:gd name="adj" fmla="val 2767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186D163-8CA0-4644-A370-B70272E8A168}"/>
              </a:ext>
            </a:extLst>
          </p:cNvPr>
          <p:cNvSpPr txBox="1"/>
          <p:nvPr/>
        </p:nvSpPr>
        <p:spPr>
          <a:xfrm>
            <a:off x="1052758" y="1451210"/>
            <a:ext cx="1837196" cy="12016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টগবগে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544458-C856-4968-AD94-DFFA96A438FD}"/>
              </a:ext>
            </a:extLst>
          </p:cNvPr>
          <p:cNvSpPr txBox="1"/>
          <p:nvPr/>
        </p:nvSpPr>
        <p:spPr>
          <a:xfrm>
            <a:off x="8857974" y="4829396"/>
            <a:ext cx="1785041" cy="9810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5985C02-A4B9-4EE6-A176-6899B5765682}"/>
              </a:ext>
            </a:extLst>
          </p:cNvPr>
          <p:cNvSpPr txBox="1"/>
          <p:nvPr/>
        </p:nvSpPr>
        <p:spPr>
          <a:xfrm>
            <a:off x="1052758" y="4433656"/>
            <a:ext cx="1646312" cy="973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5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298EF5ED-6E4B-4695-B60F-0576FB971527}"/>
              </a:ext>
            </a:extLst>
          </p:cNvPr>
          <p:cNvSpPr/>
          <p:nvPr/>
        </p:nvSpPr>
        <p:spPr>
          <a:xfrm>
            <a:off x="0" y="0"/>
            <a:ext cx="12192000" cy="7112000"/>
          </a:xfrm>
          <a:custGeom>
            <a:avLst/>
            <a:gdLst>
              <a:gd name="connsiteX0" fmla="*/ 1237393 w 12192000"/>
              <a:gd name="connsiteY0" fmla="*/ 140677 h 6858000"/>
              <a:gd name="connsiteX1" fmla="*/ 150056 w 12192000"/>
              <a:gd name="connsiteY1" fmla="*/ 1228014 h 6858000"/>
              <a:gd name="connsiteX2" fmla="*/ 150056 w 12192000"/>
              <a:gd name="connsiteY2" fmla="*/ 5577232 h 6858000"/>
              <a:gd name="connsiteX3" fmla="*/ 1237393 w 12192000"/>
              <a:gd name="connsiteY3" fmla="*/ 6664569 h 6858000"/>
              <a:gd name="connsiteX4" fmla="*/ 10940540 w 12192000"/>
              <a:gd name="connsiteY4" fmla="*/ 6664569 h 6858000"/>
              <a:gd name="connsiteX5" fmla="*/ 12027877 w 12192000"/>
              <a:gd name="connsiteY5" fmla="*/ 5577232 h 6858000"/>
              <a:gd name="connsiteX6" fmla="*/ 12027877 w 12192000"/>
              <a:gd name="connsiteY6" fmla="*/ 1228014 h 6858000"/>
              <a:gd name="connsiteX7" fmla="*/ 10940540 w 12192000"/>
              <a:gd name="connsiteY7" fmla="*/ 140677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1237393" y="140677"/>
                </a:moveTo>
                <a:cubicBezTo>
                  <a:pt x="636873" y="140677"/>
                  <a:pt x="150056" y="627494"/>
                  <a:pt x="150056" y="1228014"/>
                </a:cubicBezTo>
                <a:lnTo>
                  <a:pt x="150056" y="5577232"/>
                </a:lnTo>
                <a:cubicBezTo>
                  <a:pt x="150056" y="6177752"/>
                  <a:pt x="636873" y="6664569"/>
                  <a:pt x="1237393" y="6664569"/>
                </a:cubicBezTo>
                <a:lnTo>
                  <a:pt x="10940540" y="6664569"/>
                </a:lnTo>
                <a:cubicBezTo>
                  <a:pt x="11541060" y="6664569"/>
                  <a:pt x="12027877" y="6177752"/>
                  <a:pt x="12027877" y="5577232"/>
                </a:cubicBezTo>
                <a:lnTo>
                  <a:pt x="12027877" y="1228014"/>
                </a:lnTo>
                <a:cubicBezTo>
                  <a:pt x="12027877" y="627494"/>
                  <a:pt x="11541060" y="140677"/>
                  <a:pt x="10940540" y="14067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plaid">
            <a:fgClr>
              <a:srgbClr val="FFFF00"/>
            </a:fgClr>
            <a:bgClr>
              <a:srgbClr val="FF0000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42CCC1-8644-4FAF-972C-35A37D1AE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9115" cy="969635"/>
          </a:xfrm>
          <a:prstGeom prst="ellipse">
            <a:avLst/>
          </a:prstGeom>
          <a:noFill/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F99D8CB-8041-4E39-9C99-23DFC5279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74388"/>
            <a:ext cx="839985" cy="6376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6D273D-809B-4642-8E97-42EABB556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233" y="1608976"/>
            <a:ext cx="10792918" cy="3739715"/>
          </a:xfrm>
          <a:prstGeom prst="roundRect">
            <a:avLst>
              <a:gd name="adj" fmla="val 16667"/>
            </a:avLst>
          </a:prstGeom>
          <a:ln w="381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24D087C-F9E7-48F1-9E3A-10F1EFC1AA06}"/>
              </a:ext>
            </a:extLst>
          </p:cNvPr>
          <p:cNvSpPr/>
          <p:nvPr/>
        </p:nvSpPr>
        <p:spPr>
          <a:xfrm>
            <a:off x="2323477" y="5578041"/>
            <a:ext cx="8379500" cy="84786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lvl="0"/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ফেব্রুয়ারী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মাসের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২১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১৯৫২ </a:t>
            </a:r>
            <a:r>
              <a:rPr lang="en-US" sz="32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</a:t>
            </a:r>
            <a:r>
              <a:rPr lang="en-US" sz="32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2E537D2-702E-48C0-8FCF-1314689EBD17}"/>
              </a:ext>
            </a:extLst>
          </p:cNvPr>
          <p:cNvSpPr/>
          <p:nvPr/>
        </p:nvSpPr>
        <p:spPr>
          <a:xfrm>
            <a:off x="5482803" y="4824372"/>
            <a:ext cx="3535342" cy="424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as-IN" sz="2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ফেব্রুয়ারী</a:t>
            </a:r>
            <a:r>
              <a:rPr lang="as-IN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মাসের ২১ তারিখ</a:t>
            </a:r>
            <a:endParaRPr lang="en-US" b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DF1C872-B7B4-4D4D-A574-024CCCCFE6EB}"/>
              </a:ext>
            </a:extLst>
          </p:cNvPr>
          <p:cNvSpPr/>
          <p:nvPr/>
        </p:nvSpPr>
        <p:spPr>
          <a:xfrm>
            <a:off x="2767214" y="432094"/>
            <a:ext cx="7064957" cy="8354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ক্যালেন্ডারটি</a:t>
            </a:r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দেখে পড়ি</a:t>
            </a:r>
          </a:p>
        </p:txBody>
      </p:sp>
    </p:spTree>
    <p:extLst>
      <p:ext uri="{BB962C8B-B14F-4D97-AF65-F5344CB8AC3E}">
        <p14:creationId xmlns:p14="http://schemas.microsoft.com/office/powerpoint/2010/main" val="44909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</TotalTime>
  <Words>557</Words>
  <Application>Microsoft Office PowerPoint</Application>
  <PresentationFormat>Widescreen</PresentationFormat>
  <Paragraphs>110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Kalpurush</vt:lpstr>
      <vt:lpstr>NikoshBAN</vt:lpstr>
      <vt:lpstr>Nirmala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DELL</cp:lastModifiedBy>
  <cp:revision>49</cp:revision>
  <dcterms:created xsi:type="dcterms:W3CDTF">2021-06-20T13:54:51Z</dcterms:created>
  <dcterms:modified xsi:type="dcterms:W3CDTF">2021-07-05T10:09:11Z</dcterms:modified>
</cp:coreProperties>
</file>