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6" r:id="rId3"/>
    <p:sldId id="297" r:id="rId4"/>
    <p:sldId id="268" r:id="rId5"/>
    <p:sldId id="264" r:id="rId6"/>
    <p:sldId id="266" r:id="rId7"/>
    <p:sldId id="287" r:id="rId8"/>
    <p:sldId id="288" r:id="rId9"/>
    <p:sldId id="263" r:id="rId10"/>
    <p:sldId id="293" r:id="rId11"/>
    <p:sldId id="294" r:id="rId12"/>
    <p:sldId id="270" r:id="rId13"/>
    <p:sldId id="300" r:id="rId14"/>
    <p:sldId id="298" r:id="rId15"/>
    <p:sldId id="302" r:id="rId16"/>
    <p:sldId id="301" r:id="rId17"/>
    <p:sldId id="279" r:id="rId18"/>
    <p:sldId id="296" r:id="rId19"/>
    <p:sldId id="269" r:id="rId20"/>
    <p:sldId id="2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4660"/>
  </p:normalViewPr>
  <p:slideViewPr>
    <p:cSldViewPr snapToGrid="0">
      <p:cViewPr varScale="1">
        <p:scale>
          <a:sx n="69" d="100"/>
          <a:sy n="69" d="100"/>
        </p:scale>
        <p:origin x="-92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322B-5EE7-48BE-841B-BB16BDCB9F9A}" type="datetimeFigureOut">
              <a:rPr lang="en-US" smtClean="0"/>
              <a:t>04-Jul-21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453A-CF9E-4A29-B85B-3763D3F04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8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322B-5EE7-48BE-841B-BB16BDCB9F9A}" type="datetimeFigureOut">
              <a:rPr lang="en-US" smtClean="0"/>
              <a:t>04-Jul-21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453A-CF9E-4A29-B85B-3763D3F04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6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322B-5EE7-48BE-841B-BB16BDCB9F9A}" type="datetimeFigureOut">
              <a:rPr lang="en-US" smtClean="0"/>
              <a:t>04-Jul-21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453A-CF9E-4A29-B85B-3763D3F04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7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322B-5EE7-48BE-841B-BB16BDCB9F9A}" type="datetimeFigureOut">
              <a:rPr lang="en-US" smtClean="0"/>
              <a:t>04-Jul-21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453A-CF9E-4A29-B85B-3763D3F04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70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322B-5EE7-48BE-841B-BB16BDCB9F9A}" type="datetimeFigureOut">
              <a:rPr lang="en-US" smtClean="0"/>
              <a:t>04-Jul-21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453A-CF9E-4A29-B85B-3763D3F04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63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322B-5EE7-48BE-841B-BB16BDCB9F9A}" type="datetimeFigureOut">
              <a:rPr lang="en-US" smtClean="0"/>
              <a:t>04-Jul-21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453A-CF9E-4A29-B85B-3763D3F04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0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322B-5EE7-48BE-841B-BB16BDCB9F9A}" type="datetimeFigureOut">
              <a:rPr lang="en-US" smtClean="0"/>
              <a:t>04-Jul-21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453A-CF9E-4A29-B85B-3763D3F04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14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322B-5EE7-48BE-841B-BB16BDCB9F9A}" type="datetimeFigureOut">
              <a:rPr lang="en-US" smtClean="0"/>
              <a:t>04-Jul-21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453A-CF9E-4A29-B85B-3763D3F04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0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322B-5EE7-48BE-841B-BB16BDCB9F9A}" type="datetimeFigureOut">
              <a:rPr lang="en-US" smtClean="0"/>
              <a:t>04-Jul-21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453A-CF9E-4A29-B85B-3763D3F04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10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322B-5EE7-48BE-841B-BB16BDCB9F9A}" type="datetimeFigureOut">
              <a:rPr lang="en-US" smtClean="0"/>
              <a:t>04-Jul-21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453A-CF9E-4A29-B85B-3763D3F04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23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322B-5EE7-48BE-841B-BB16BDCB9F9A}" type="datetimeFigureOut">
              <a:rPr lang="en-US" smtClean="0"/>
              <a:t>04-Jul-21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453A-CF9E-4A29-B85B-3763D3F04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6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F322B-5EE7-48BE-841B-BB16BDCB9F9A}" type="datetimeFigureOut">
              <a:rPr lang="en-US" smtClean="0"/>
              <a:t>04-Jul-21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1453A-CF9E-4A29-B85B-3763D3F04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9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34" y="68238"/>
            <a:ext cx="11996382" cy="675564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5527" y="1630177"/>
            <a:ext cx="1165167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Good Morning</a:t>
            </a:r>
            <a:endParaRPr lang="en-US" sz="115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54930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68813" y="211016"/>
            <a:ext cx="11816861" cy="6485206"/>
          </a:xfrm>
          <a:prstGeom prst="rect">
            <a:avLst/>
          </a:prstGeom>
          <a:noFill/>
          <a:ln w="1936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565779" y="559558"/>
            <a:ext cx="9089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Loud reading by the teacher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446321"/>
              </p:ext>
            </p:extLst>
          </p:nvPr>
        </p:nvGraphicFramePr>
        <p:xfrm>
          <a:off x="750626" y="1485808"/>
          <a:ext cx="10727142" cy="47767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635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635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109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109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47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52984" y="1634051"/>
            <a:ext cx="8734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35448" y="1860502"/>
            <a:ext cx="309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pot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9479" y="3196440"/>
            <a:ext cx="989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Q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55240" y="3289110"/>
            <a:ext cx="2231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quail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5218" y="4865426"/>
            <a:ext cx="1071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36076" y="4863430"/>
            <a:ext cx="2691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rose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23379" y="1616557"/>
            <a:ext cx="887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98591" y="1763602"/>
            <a:ext cx="1858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88380" y="3211455"/>
            <a:ext cx="887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360528" y="3240100"/>
            <a:ext cx="3084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tiger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460" y="3130266"/>
            <a:ext cx="1153988" cy="12577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038" y="1595814"/>
            <a:ext cx="1310409" cy="13414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001" y="4603419"/>
            <a:ext cx="1292007" cy="12920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1" t="13395" r="16878" b="10541"/>
          <a:stretch/>
        </p:blipFill>
        <p:spPr>
          <a:xfrm>
            <a:off x="7272608" y="3063417"/>
            <a:ext cx="1087920" cy="12799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6138" y="1525477"/>
            <a:ext cx="1772453" cy="116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2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1069" y="109182"/>
            <a:ext cx="11846256" cy="664646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4842" y="341194"/>
            <a:ext cx="11491415" cy="620973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06825" y="420707"/>
            <a:ext cx="2176817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I 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19218" y="508086"/>
            <a:ext cx="8461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Look at the picture and fill in the gaps.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526137" y="1542197"/>
            <a:ext cx="1746914" cy="7779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499147" y="3343701"/>
            <a:ext cx="1881683" cy="75062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807725" y="4626591"/>
            <a:ext cx="2442950" cy="613360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389781" y="5226168"/>
            <a:ext cx="2218443" cy="683177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650846" y="2740021"/>
            <a:ext cx="2265529" cy="706038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133602" y="2723194"/>
            <a:ext cx="1473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tiger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92343" y="4671661"/>
            <a:ext cx="1781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pot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578764" y="1592153"/>
            <a:ext cx="1819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quail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57638" y="3405758"/>
            <a:ext cx="156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714522" y="5251097"/>
            <a:ext cx="2150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rose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2"/>
          <a:stretch/>
        </p:blipFill>
        <p:spPr>
          <a:xfrm>
            <a:off x="1294190" y="2005159"/>
            <a:ext cx="2095500" cy="20524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79"/>
          <a:stretch/>
        </p:blipFill>
        <p:spPr>
          <a:xfrm>
            <a:off x="1594227" y="4142521"/>
            <a:ext cx="1795463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17" y="1324873"/>
            <a:ext cx="1544207" cy="13089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553" y="2873895"/>
            <a:ext cx="1455171" cy="14551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09190">
            <a:off x="7253831" y="4614294"/>
            <a:ext cx="1869647" cy="142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3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34" y="68238"/>
            <a:ext cx="11996382" cy="675564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2012" y="218364"/>
            <a:ext cx="11723427" cy="646903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1595" y="417031"/>
            <a:ext cx="6182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What can you see?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91804" y="1208377"/>
            <a:ext cx="36162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en-US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6686" y="2760331"/>
            <a:ext cx="690576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What is the letter name?</a:t>
            </a:r>
          </a:p>
        </p:txBody>
      </p:sp>
      <p:sp>
        <p:nvSpPr>
          <p:cNvPr id="14" name="Right Arrow 13"/>
          <p:cNvSpPr/>
          <p:nvPr/>
        </p:nvSpPr>
        <p:spPr>
          <a:xfrm rot="14517756">
            <a:off x="6148511" y="2266532"/>
            <a:ext cx="727147" cy="31926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3051" y="3468217"/>
            <a:ext cx="220299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Pp</a:t>
            </a:r>
            <a:endParaRPr lang="en-US" sz="8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53934" y="262415"/>
            <a:ext cx="178785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wcw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 rot="11364293">
            <a:off x="6818221" y="4420303"/>
            <a:ext cx="1409886" cy="210102"/>
          </a:xfrm>
          <a:prstGeom prst="right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713301" y="4155321"/>
            <a:ext cx="1336589" cy="176317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39719" y="4312902"/>
            <a:ext cx="3542959" cy="584775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Small letter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1893" y="3989736"/>
            <a:ext cx="3263092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Capital letter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41" r="14615" b="9522"/>
          <a:stretch/>
        </p:blipFill>
        <p:spPr>
          <a:xfrm>
            <a:off x="301953" y="6091311"/>
            <a:ext cx="4009702" cy="50216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655" y="6075815"/>
            <a:ext cx="4011516" cy="5060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t="5473" r="16813"/>
          <a:stretch/>
        </p:blipFill>
        <p:spPr>
          <a:xfrm>
            <a:off x="8321357" y="6075815"/>
            <a:ext cx="3550494" cy="478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93" y="448177"/>
            <a:ext cx="3653233" cy="24127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37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  <p:bldP spid="16" grpId="0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34" y="68238"/>
            <a:ext cx="11996382" cy="675564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2012" y="218364"/>
            <a:ext cx="11723427" cy="646903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1595" y="417031"/>
            <a:ext cx="6182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What can you see?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91804" y="1208377"/>
            <a:ext cx="36162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Q</a:t>
            </a:r>
            <a:r>
              <a:rPr lang="en-US" sz="6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uail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6686" y="2716432"/>
            <a:ext cx="690576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What is the letter name?</a:t>
            </a:r>
          </a:p>
        </p:txBody>
      </p:sp>
      <p:sp>
        <p:nvSpPr>
          <p:cNvPr id="14" name="Right Arrow 13"/>
          <p:cNvSpPr/>
          <p:nvPr/>
        </p:nvSpPr>
        <p:spPr>
          <a:xfrm rot="14517756">
            <a:off x="6148511" y="2266532"/>
            <a:ext cx="727147" cy="31926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57140" y="3528071"/>
            <a:ext cx="29707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Qq</a:t>
            </a:r>
            <a:endParaRPr lang="en-US" sz="8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53934" y="262415"/>
            <a:ext cx="178785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wcw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 rot="11364293">
            <a:off x="6818221" y="4420303"/>
            <a:ext cx="1409886" cy="210102"/>
          </a:xfrm>
          <a:prstGeom prst="right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713301" y="4155321"/>
            <a:ext cx="1336589" cy="176317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39719" y="4312902"/>
            <a:ext cx="3542959" cy="584775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Small letter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1893" y="3989736"/>
            <a:ext cx="3263092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Capital letter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41" r="14615" b="9522"/>
          <a:stretch/>
        </p:blipFill>
        <p:spPr>
          <a:xfrm>
            <a:off x="301953" y="6091311"/>
            <a:ext cx="4009702" cy="50216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655" y="6075815"/>
            <a:ext cx="4011516" cy="5060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t="5473" r="16813"/>
          <a:stretch/>
        </p:blipFill>
        <p:spPr>
          <a:xfrm>
            <a:off x="8321357" y="6075815"/>
            <a:ext cx="3550494" cy="478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68" y="417031"/>
            <a:ext cx="3602618" cy="239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2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  <p:bldP spid="16" grpId="0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34" y="68238"/>
            <a:ext cx="11996382" cy="675564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2012" y="218364"/>
            <a:ext cx="11723427" cy="646903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1595" y="417031"/>
            <a:ext cx="6182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What can you see?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91804" y="1208377"/>
            <a:ext cx="36162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  <a:r>
              <a:rPr lang="en-US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6686" y="2760331"/>
            <a:ext cx="690576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What is the letter name?</a:t>
            </a:r>
          </a:p>
        </p:txBody>
      </p:sp>
      <p:sp>
        <p:nvSpPr>
          <p:cNvPr id="14" name="Right Arrow 13"/>
          <p:cNvSpPr/>
          <p:nvPr/>
        </p:nvSpPr>
        <p:spPr>
          <a:xfrm rot="14517756">
            <a:off x="6148511" y="2266532"/>
            <a:ext cx="727147" cy="31926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28206" y="3758669"/>
            <a:ext cx="21945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53934" y="262415"/>
            <a:ext cx="178785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wcw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 rot="11364293">
            <a:off x="7330428" y="4589404"/>
            <a:ext cx="1409886" cy="210102"/>
          </a:xfrm>
          <a:prstGeom prst="right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713301" y="4155321"/>
            <a:ext cx="1336589" cy="176317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16245" y="4565952"/>
            <a:ext cx="2926057" cy="584775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Small letter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1893" y="3989736"/>
            <a:ext cx="3263092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Capital letter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41" r="14615" b="9522"/>
          <a:stretch/>
        </p:blipFill>
        <p:spPr>
          <a:xfrm>
            <a:off x="301953" y="6091311"/>
            <a:ext cx="4009702" cy="50216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655" y="6075815"/>
            <a:ext cx="4011516" cy="5060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t="5473" r="16813"/>
          <a:stretch/>
        </p:blipFill>
        <p:spPr>
          <a:xfrm>
            <a:off x="8321357" y="6075815"/>
            <a:ext cx="3550494" cy="478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00465">
            <a:off x="1240991" y="600853"/>
            <a:ext cx="2447925" cy="245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5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  <p:bldP spid="16" grpId="0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34" y="68238"/>
            <a:ext cx="11996382" cy="675564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2012" y="218364"/>
            <a:ext cx="11723427" cy="646903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1595" y="417031"/>
            <a:ext cx="6182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What can you see?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91804" y="1208377"/>
            <a:ext cx="36162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</a:t>
            </a: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6686" y="2760331"/>
            <a:ext cx="690576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What is the letter name?</a:t>
            </a:r>
          </a:p>
        </p:txBody>
      </p:sp>
      <p:sp>
        <p:nvSpPr>
          <p:cNvPr id="14" name="Right Arrow 13"/>
          <p:cNvSpPr/>
          <p:nvPr/>
        </p:nvSpPr>
        <p:spPr>
          <a:xfrm rot="14517756">
            <a:off x="6148511" y="2266532"/>
            <a:ext cx="727147" cy="31926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3051" y="3468217"/>
            <a:ext cx="220299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Ss</a:t>
            </a:r>
            <a:endParaRPr lang="en-US" sz="8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53934" y="262415"/>
            <a:ext cx="178785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wcw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 rot="11364293">
            <a:off x="6818221" y="4420303"/>
            <a:ext cx="1409886" cy="210102"/>
          </a:xfrm>
          <a:prstGeom prst="right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713301" y="4155321"/>
            <a:ext cx="1336589" cy="176317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39719" y="4312902"/>
            <a:ext cx="3542959" cy="584775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Small letter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1893" y="3989736"/>
            <a:ext cx="3263092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Capital letter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41" r="14615" b="9522"/>
          <a:stretch/>
        </p:blipFill>
        <p:spPr>
          <a:xfrm>
            <a:off x="301953" y="6091311"/>
            <a:ext cx="4009702" cy="50216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655" y="6075815"/>
            <a:ext cx="4011516" cy="5060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t="5473" r="16813"/>
          <a:stretch/>
        </p:blipFill>
        <p:spPr>
          <a:xfrm>
            <a:off x="8321357" y="6075815"/>
            <a:ext cx="3550494" cy="478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67" y="352364"/>
            <a:ext cx="3608080" cy="269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0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  <p:bldP spid="16" grpId="0"/>
      <p:bldP spid="20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34" y="68238"/>
            <a:ext cx="11996382" cy="675564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2012" y="218364"/>
            <a:ext cx="11723427" cy="646903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1595" y="417031"/>
            <a:ext cx="6182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What can you see?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91804" y="1208377"/>
            <a:ext cx="36162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</a:t>
            </a:r>
            <a:r>
              <a:rPr lang="en-US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iger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6686" y="2760331"/>
            <a:ext cx="690576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What is the letter name?</a:t>
            </a:r>
          </a:p>
        </p:txBody>
      </p:sp>
      <p:sp>
        <p:nvSpPr>
          <p:cNvPr id="14" name="Right Arrow 13"/>
          <p:cNvSpPr/>
          <p:nvPr/>
        </p:nvSpPr>
        <p:spPr>
          <a:xfrm rot="14517756">
            <a:off x="6148511" y="2266532"/>
            <a:ext cx="727147" cy="31926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3051" y="3468217"/>
            <a:ext cx="220299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Tt</a:t>
            </a:r>
            <a:endParaRPr lang="en-US" sz="8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53934" y="262415"/>
            <a:ext cx="178785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wcw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 rot="11364293">
            <a:off x="6818221" y="4420303"/>
            <a:ext cx="1409886" cy="210102"/>
          </a:xfrm>
          <a:prstGeom prst="right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713301" y="4155321"/>
            <a:ext cx="1336589" cy="176317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39719" y="4312902"/>
            <a:ext cx="3542959" cy="584775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Small letter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1893" y="3989736"/>
            <a:ext cx="3263092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Capital letter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41" r="14615" b="9522"/>
          <a:stretch/>
        </p:blipFill>
        <p:spPr>
          <a:xfrm>
            <a:off x="301953" y="6091311"/>
            <a:ext cx="4009702" cy="50216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655" y="6075815"/>
            <a:ext cx="4011516" cy="5060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t="5473" r="16813"/>
          <a:stretch/>
        </p:blipFill>
        <p:spPr>
          <a:xfrm>
            <a:off x="8321357" y="6075815"/>
            <a:ext cx="3550494" cy="478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65" y="417031"/>
            <a:ext cx="3282460" cy="247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3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  <p:bldP spid="16" grpId="0"/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34" y="68238"/>
            <a:ext cx="11996382" cy="675564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" name="Rectangle 2"/>
          <p:cNvSpPr/>
          <p:nvPr/>
        </p:nvSpPr>
        <p:spPr>
          <a:xfrm>
            <a:off x="232012" y="218364"/>
            <a:ext cx="11723427" cy="646903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TextBox 5"/>
          <p:cNvSpPr txBox="1"/>
          <p:nvPr/>
        </p:nvSpPr>
        <p:spPr>
          <a:xfrm>
            <a:off x="9464722" y="327546"/>
            <a:ext cx="242930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Pair 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5951" y="1394419"/>
            <a:ext cx="184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Pp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60331" y="2357290"/>
            <a:ext cx="1241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Qq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31310" y="4848641"/>
            <a:ext cx="1167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Tt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67087" y="1428950"/>
            <a:ext cx="2034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quail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62507" y="2327110"/>
            <a:ext cx="1583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sun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08009" y="3204292"/>
            <a:ext cx="2241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pot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99357" y="4119598"/>
            <a:ext cx="2971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tiger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98114" y="5130824"/>
            <a:ext cx="2524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rose</a:t>
            </a:r>
          </a:p>
        </p:txBody>
      </p:sp>
      <p:sp>
        <p:nvSpPr>
          <p:cNvPr id="18" name="Right Arrow 17"/>
          <p:cNvSpPr/>
          <p:nvPr/>
        </p:nvSpPr>
        <p:spPr>
          <a:xfrm rot="1585113">
            <a:off x="3467265" y="2703435"/>
            <a:ext cx="3712854" cy="22864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20148220">
            <a:off x="3613460" y="3543444"/>
            <a:ext cx="3663668" cy="242633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20733624">
            <a:off x="3466782" y="2232972"/>
            <a:ext cx="3645040" cy="19572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698482">
            <a:off x="3406768" y="4448224"/>
            <a:ext cx="3569472" cy="29807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20964227">
            <a:off x="3601906" y="4816632"/>
            <a:ext cx="3229541" cy="32159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494128" y="341278"/>
            <a:ext cx="4626591" cy="95410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Match the words with the letter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5394" y="3231625"/>
            <a:ext cx="1970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Rr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88281" y="4058438"/>
            <a:ext cx="1124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Ss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5"/>
          <a:stretch/>
        </p:blipFill>
        <p:spPr>
          <a:xfrm>
            <a:off x="9655801" y="959948"/>
            <a:ext cx="2095500" cy="19832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691" y="4355514"/>
            <a:ext cx="2133600" cy="2133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" y="4541519"/>
            <a:ext cx="1793042" cy="17930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32" y="527160"/>
            <a:ext cx="1505494" cy="150549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0" t="10567" r="16216" b="17526"/>
          <a:stretch/>
        </p:blipFill>
        <p:spPr>
          <a:xfrm>
            <a:off x="8633300" y="2854389"/>
            <a:ext cx="1926431" cy="158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8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34" y="68238"/>
            <a:ext cx="11996382" cy="675564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2012" y="218364"/>
            <a:ext cx="11723427" cy="646903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26" y="6128858"/>
            <a:ext cx="11600597" cy="4178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075" y="313898"/>
            <a:ext cx="4244454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Evaluation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504" y="1538673"/>
            <a:ext cx="352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What is this?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978321" y="1742113"/>
            <a:ext cx="2115403" cy="34119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23898" y="3061148"/>
            <a:ext cx="3411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What is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this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5511638" y="3327806"/>
            <a:ext cx="2316087" cy="27925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7075" y="4928836"/>
            <a:ext cx="3493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What is this?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3784701" y="5110797"/>
            <a:ext cx="2388360" cy="343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546" y="774144"/>
            <a:ext cx="2895600" cy="15811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56"/>
          <a:stretch/>
        </p:blipFill>
        <p:spPr>
          <a:xfrm>
            <a:off x="6473932" y="4339295"/>
            <a:ext cx="3260451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894" y="235529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4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1" grpId="0" animBg="1"/>
      <p:bldP spid="13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34" y="68238"/>
            <a:ext cx="11996382" cy="675564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2012" y="218364"/>
            <a:ext cx="11723427" cy="646903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7075" y="313898"/>
            <a:ext cx="4244454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Evaluation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3507" y="1501574"/>
            <a:ext cx="10004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Fill in the blanks by small letter.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4042" y="3226247"/>
            <a:ext cx="1195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476917" y="4051497"/>
            <a:ext cx="773723" cy="0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33077" y="2984858"/>
            <a:ext cx="10410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,Q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277772" y="4065566"/>
            <a:ext cx="815926" cy="0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21833" y="3308365"/>
            <a:ext cx="1589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,R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485104" y="4178105"/>
            <a:ext cx="759656" cy="0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21431955">
            <a:off x="6265790" y="3452883"/>
            <a:ext cx="1209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,S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7403375" y="4206243"/>
            <a:ext cx="689317" cy="0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983519" y="3411776"/>
            <a:ext cx="1216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,T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9077472" y="4065566"/>
            <a:ext cx="829994" cy="14067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5" t="20685" r="64905" b="29193"/>
          <a:stretch/>
        </p:blipFill>
        <p:spPr>
          <a:xfrm rot="16200000">
            <a:off x="439470" y="5713029"/>
            <a:ext cx="790284" cy="105507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430" y="5872016"/>
            <a:ext cx="1054699" cy="79254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106" y="5876425"/>
            <a:ext cx="1054699" cy="79254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086" y="5872016"/>
            <a:ext cx="1054699" cy="79254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762" y="5818497"/>
            <a:ext cx="1054699" cy="84413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719" y="5894458"/>
            <a:ext cx="1054699" cy="79254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395" y="5921940"/>
            <a:ext cx="1054699" cy="79254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375" y="5905208"/>
            <a:ext cx="1054699" cy="79254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7770" y="5872016"/>
            <a:ext cx="1054699" cy="79254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6750" y="5861662"/>
            <a:ext cx="1054699" cy="79254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5765" y="5827084"/>
            <a:ext cx="105469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8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34" y="68238"/>
            <a:ext cx="11996382" cy="675564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2012" y="218364"/>
            <a:ext cx="11723427" cy="646903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26" y="6128858"/>
            <a:ext cx="11600597" cy="4178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6256" y="4294761"/>
            <a:ext cx="5402808" cy="163121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Md.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Inam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Ulla Khan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Assistant Teacher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Sharergoj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Govt.Primary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school.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Sreemangal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Moulvibazar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92018" y="1431942"/>
            <a:ext cx="13648" cy="4258101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240438" y="1095993"/>
            <a:ext cx="13647" cy="41552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24683" y="1989334"/>
            <a:ext cx="5254387" cy="323165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Lesson Identity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Class:two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Subject: English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Lesson:</a:t>
            </a:r>
            <a:r>
              <a:rPr lang="en-US" sz="3200" dirty="0">
                <a:latin typeface="Arial Narrow" panose="020B0606020202030204" pitchFamily="34" charset="0"/>
                <a:cs typeface="NikoshBAN" panose="02000000000000000000" pitchFamily="2" charset="0"/>
              </a:rPr>
              <a:t>4-6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Unit:Four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  A 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59" y="346364"/>
            <a:ext cx="3053041" cy="372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19012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34" y="68238"/>
            <a:ext cx="11996382" cy="675564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2012" y="218364"/>
            <a:ext cx="11723427" cy="646903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0" y="326347"/>
            <a:ext cx="11586949" cy="62394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80713" y="1702191"/>
            <a:ext cx="94112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Good bye students.</a:t>
            </a:r>
          </a:p>
        </p:txBody>
      </p:sp>
    </p:spTree>
    <p:extLst>
      <p:ext uri="{BB962C8B-B14F-4D97-AF65-F5344CB8AC3E}">
        <p14:creationId xmlns:p14="http://schemas.microsoft.com/office/powerpoint/2010/main" val="156435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830" y="204715"/>
            <a:ext cx="11928143" cy="64963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074" y="423080"/>
            <a:ext cx="11546006" cy="603231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41" y="5648146"/>
            <a:ext cx="11311934" cy="610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5140" y="627796"/>
            <a:ext cx="6385093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Creat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Emotion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47414" y="2025596"/>
            <a:ext cx="6141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Let,s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see the video</a:t>
            </a:r>
          </a:p>
        </p:txBody>
      </p:sp>
      <p:sp>
        <p:nvSpPr>
          <p:cNvPr id="9" name="Oval 8"/>
          <p:cNvSpPr/>
          <p:nvPr/>
        </p:nvSpPr>
        <p:spPr>
          <a:xfrm>
            <a:off x="8488907" y="1987349"/>
            <a:ext cx="2743200" cy="34645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792570" y="2768640"/>
            <a:ext cx="2439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Discuse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about the video</a:t>
            </a:r>
          </a:p>
        </p:txBody>
      </p:sp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197965"/>
              </p:ext>
            </p:extLst>
          </p:nvPr>
        </p:nvGraphicFramePr>
        <p:xfrm>
          <a:off x="1237966" y="3389819"/>
          <a:ext cx="76962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Packager Shell Object" showAsIcon="1" r:id="rId4" imgW="7695720" imgH="440280" progId="Package">
                  <p:embed/>
                </p:oleObj>
              </mc:Choice>
              <mc:Fallback>
                <p:oleObj name="Packager Shell Object" showAsIcon="1" r:id="rId4" imgW="769572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7966" y="3389819"/>
                        <a:ext cx="7696200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931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1" y="171026"/>
            <a:ext cx="11859064" cy="6553329"/>
          </a:xfrm>
          <a:prstGeom prst="rect">
            <a:avLst/>
          </a:prstGeom>
          <a:noFill/>
          <a:ln w="180975">
            <a:solidFill>
              <a:srgbClr val="00B0F0">
                <a:alpha val="9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51379" y="573206"/>
            <a:ext cx="9580729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Today’s Lesson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20621" y="2251487"/>
            <a:ext cx="6414448" cy="292387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Alphabet </a:t>
            </a:r>
          </a:p>
          <a:p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8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(Pp-</a:t>
            </a:r>
            <a:r>
              <a:rPr lang="en-US" sz="8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Tt</a:t>
            </a:r>
            <a:r>
              <a:rPr lang="en-US" sz="8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23" y="5744030"/>
            <a:ext cx="2244053" cy="8381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076" y="5739320"/>
            <a:ext cx="2243522" cy="8413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774" y="5739320"/>
            <a:ext cx="2243522" cy="841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472" y="5697407"/>
            <a:ext cx="2243522" cy="8413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3170" y="5686443"/>
            <a:ext cx="2243522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7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34" y="68238"/>
            <a:ext cx="11996382" cy="675564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2012" y="218364"/>
            <a:ext cx="11723427" cy="646903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62236" y="339069"/>
            <a:ext cx="8175008" cy="92333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Learning Outcomes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61517" y="1562667"/>
            <a:ext cx="89764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By the end of the lesson the students will be able to----------------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Arial Narrow" panose="020B0606020202030204" pitchFamily="34" charset="0"/>
                <a:cs typeface="NikoshBAN" panose="02000000000000000000" pitchFamily="2" charset="0"/>
              </a:rPr>
              <a:t>1 .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Become familiar with English sounds by listening to common English words.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cs typeface="NikoshBAN" panose="02000000000000000000" pitchFamily="2" charset="0"/>
              </a:rPr>
              <a:t>2 .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Repeat after the teacher simple words and phrases with proper sounds and stress.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3.Recognize and read the alphabet both small and capital ( non –cursive)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5" t="-30567" r="-1274" b="30567"/>
          <a:stretch/>
        </p:blipFill>
        <p:spPr>
          <a:xfrm rot="16200000">
            <a:off x="10550530" y="5338647"/>
            <a:ext cx="303876" cy="21431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554" y="6263418"/>
            <a:ext cx="2139881" cy="2987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348" y="6258271"/>
            <a:ext cx="2139881" cy="2987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570" y="6263418"/>
            <a:ext cx="2139881" cy="2987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858" y="6258271"/>
            <a:ext cx="2139881" cy="29873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238" y="6263418"/>
            <a:ext cx="2139881" cy="29873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987" y="6258271"/>
            <a:ext cx="2139881" cy="29873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5431" y="6253124"/>
            <a:ext cx="2139881" cy="2987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77"/>
          <a:stretch/>
        </p:blipFill>
        <p:spPr>
          <a:xfrm>
            <a:off x="375589" y="370400"/>
            <a:ext cx="1311862" cy="1189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029" y="370400"/>
            <a:ext cx="1241327" cy="1241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2" t="9794" r="22586" b="17526"/>
          <a:stretch/>
        </p:blipFill>
        <p:spPr>
          <a:xfrm>
            <a:off x="414131" y="4989947"/>
            <a:ext cx="1113712" cy="11379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132" y="4997085"/>
            <a:ext cx="1052224" cy="96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9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34" y="68238"/>
            <a:ext cx="11996382" cy="675564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2012" y="218364"/>
            <a:ext cx="11723427" cy="646903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" t="64647" r="5847" b="8607"/>
          <a:stretch/>
        </p:blipFill>
        <p:spPr>
          <a:xfrm>
            <a:off x="368490" y="6032310"/>
            <a:ext cx="1869743" cy="573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927" y="6032111"/>
            <a:ext cx="1871634" cy="573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106" y="6032111"/>
            <a:ext cx="1871634" cy="573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889" y="6032111"/>
            <a:ext cx="1871634" cy="573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762" y="6032111"/>
            <a:ext cx="1871634" cy="5730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2396" y="6032111"/>
            <a:ext cx="1871634" cy="5730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60084" y="300835"/>
            <a:ext cx="852586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Now look at the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picture.Say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loudly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1962627" y="1066355"/>
            <a:ext cx="2982223" cy="1249792"/>
          </a:xfrm>
          <a:prstGeom prst="cloud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27398" y="1363227"/>
            <a:ext cx="3227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What is this?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45110" y="5112884"/>
            <a:ext cx="25041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pot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7250378" y="909044"/>
            <a:ext cx="3289107" cy="1393465"/>
          </a:xfrm>
          <a:prstGeom prst="cloud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463618" y="1243306"/>
            <a:ext cx="3466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What is this?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44411" y="5307114"/>
            <a:ext cx="1960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quail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9478"/>
          <a:stretch/>
        </p:blipFill>
        <p:spPr>
          <a:xfrm>
            <a:off x="1871721" y="2646843"/>
            <a:ext cx="3589733" cy="2266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89" y="2523958"/>
            <a:ext cx="3637601" cy="2420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071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14" grpId="0"/>
      <p:bldP spid="18" grpId="0" animBg="1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34" y="68238"/>
            <a:ext cx="11996382" cy="675564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2012" y="218364"/>
            <a:ext cx="11723427" cy="646903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" t="64647" r="5847" b="8607"/>
          <a:stretch/>
        </p:blipFill>
        <p:spPr>
          <a:xfrm>
            <a:off x="368490" y="6032310"/>
            <a:ext cx="1869743" cy="573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927" y="6032111"/>
            <a:ext cx="1871634" cy="573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106" y="6032111"/>
            <a:ext cx="1871634" cy="573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889" y="6032111"/>
            <a:ext cx="1871634" cy="573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762" y="6032111"/>
            <a:ext cx="1871634" cy="5730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2396" y="6032111"/>
            <a:ext cx="1871634" cy="5730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87128" y="398563"/>
            <a:ext cx="852586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Now look at the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picture.Say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loudly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1901501" y="1115711"/>
            <a:ext cx="2906871" cy="1100746"/>
          </a:xfrm>
          <a:prstGeom prst="cloud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37979" y="1343841"/>
            <a:ext cx="2906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What is this?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7510628" y="1115710"/>
            <a:ext cx="2875320" cy="1041039"/>
          </a:xfrm>
          <a:prstGeom prst="cloud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697337" y="1383963"/>
            <a:ext cx="275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What is this?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38233" y="5187748"/>
            <a:ext cx="2320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rose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36197" y="5058362"/>
            <a:ext cx="1624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sun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128" y="2444212"/>
            <a:ext cx="3741078" cy="2614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366" y="2350632"/>
            <a:ext cx="3877746" cy="2569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870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18" grpId="0" animBg="1"/>
      <p:bldP spid="19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34" y="68238"/>
            <a:ext cx="11996382" cy="675564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2012" y="218364"/>
            <a:ext cx="11723427" cy="646903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" t="64647" r="5847" b="8607"/>
          <a:stretch/>
        </p:blipFill>
        <p:spPr>
          <a:xfrm>
            <a:off x="368490" y="6032310"/>
            <a:ext cx="1869743" cy="573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927" y="6032111"/>
            <a:ext cx="1871634" cy="573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106" y="6032111"/>
            <a:ext cx="1871634" cy="573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889" y="6032111"/>
            <a:ext cx="1871634" cy="573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762" y="6032111"/>
            <a:ext cx="1871634" cy="5730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2396" y="6032111"/>
            <a:ext cx="1871634" cy="5730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87128" y="398563"/>
            <a:ext cx="852586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Now look at the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picture.Say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loudly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3481175" y="1044894"/>
            <a:ext cx="3545531" cy="1613641"/>
          </a:xfrm>
          <a:prstGeom prst="cloud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30585" y="1632288"/>
            <a:ext cx="3434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What is this?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7430260" y="3931453"/>
            <a:ext cx="1004056" cy="6141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627602" y="3925526"/>
            <a:ext cx="2345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tiger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037" y="3099064"/>
            <a:ext cx="4250885" cy="2500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537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17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34" y="68238"/>
            <a:ext cx="11996382" cy="675564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2012" y="218364"/>
            <a:ext cx="11723427" cy="646903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41194" y="390710"/>
            <a:ext cx="11614245" cy="1077218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Dear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students,open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at page </a:t>
            </a:r>
            <a:r>
              <a:rPr lang="en-US" sz="3200" dirty="0">
                <a:latin typeface="Arial Narrow" panose="020B0606020202030204" pitchFamily="34" charset="0"/>
                <a:cs typeface="NikoshBAN" panose="02000000000000000000" pitchFamily="2" charset="0"/>
              </a:rPr>
              <a:t>9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of your book and look activity A.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78" b="30800"/>
          <a:stretch/>
        </p:blipFill>
        <p:spPr>
          <a:xfrm>
            <a:off x="11564478" y="1548956"/>
            <a:ext cx="279082" cy="14830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7386" y="3010162"/>
            <a:ext cx="280440" cy="14814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3120" y="4574233"/>
            <a:ext cx="280440" cy="14814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r="9658" b="19153"/>
          <a:stretch/>
        </p:blipFill>
        <p:spPr>
          <a:xfrm>
            <a:off x="11590928" y="5434992"/>
            <a:ext cx="253356" cy="11977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44" y="1548956"/>
            <a:ext cx="280440" cy="14814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52" y="3010162"/>
            <a:ext cx="280440" cy="14814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44" y="4472366"/>
            <a:ext cx="280440" cy="14814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l="1" r="7879" b="26160"/>
          <a:stretch/>
        </p:blipFill>
        <p:spPr>
          <a:xfrm>
            <a:off x="354951" y="5674975"/>
            <a:ext cx="235879" cy="882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7690" y="1640274"/>
            <a:ext cx="3847561" cy="4816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48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336</Words>
  <Application>Microsoft Office PowerPoint</Application>
  <PresentationFormat>Custom</PresentationFormat>
  <Paragraphs>116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 COM</dc:creator>
  <cp:lastModifiedBy>user</cp:lastModifiedBy>
  <cp:revision>162</cp:revision>
  <dcterms:created xsi:type="dcterms:W3CDTF">2017-06-10T15:15:27Z</dcterms:created>
  <dcterms:modified xsi:type="dcterms:W3CDTF">2021-07-04T12:53:35Z</dcterms:modified>
</cp:coreProperties>
</file>