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0" r:id="rId16"/>
    <p:sldId id="271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46" y="524193"/>
            <a:ext cx="3870168" cy="9988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38" y="2114122"/>
            <a:ext cx="5790494" cy="35198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8929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9589" y="248195"/>
            <a:ext cx="602197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ব্যবহারে জীবনের পরিবর্তনের দিকগুলো পর্যবেক্ষণ করি।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6436" y="5260372"/>
            <a:ext cx="626225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(Automated Teller Machine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ঘন ঘন ATM কার্ড ব্যবহার করেন? তাহলে এগুলো অবশ্যই মাথায় রাখুন | প্রযুক্তি  News in Beng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4" y="1413164"/>
            <a:ext cx="703089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47705" y="234442"/>
            <a:ext cx="630936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ব্যবহারে জীবনের        পরিবর্তনের দিকগুলো পর্যবেক্ষণ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0416" y="4868458"/>
            <a:ext cx="317427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সংস্কৃতিতে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এনিমেটেড ছবি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2" descr="অ্যানিমেশন - উইকি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অ্যানিমেশন - উইকিপিডিয়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1" y="1731817"/>
            <a:ext cx="2772352" cy="27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or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12" y="1745673"/>
            <a:ext cx="2892424" cy="27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এনিমেশন কি ! - বিপিয়া টিউটো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17965"/>
            <a:ext cx="3435927" cy="28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04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7460" y="4777840"/>
            <a:ext cx="67823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ডায়নোসর টি- রেক্স,... তৈরি করে ফেলা যায়।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4903" y="757646"/>
            <a:ext cx="60481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ব্যবহার।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জেনে নিন ডায়নোসর সম্পর্কে অজানা সব মজার তথ্য | GS News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30" y="1621991"/>
            <a:ext cx="57150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33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514790">
            <a:off x="9143999" y="754681"/>
            <a:ext cx="248328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099" y="3500846"/>
            <a:ext cx="886247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ও সংস্কৃতিতে আইসিটি ব্যবহার করে আর কি কি সৃজনশীল কাজ সম্পাদন করা যায় বর্ণনা কর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78" y="807172"/>
            <a:ext cx="5541725" cy="24195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4280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182" y="529531"/>
            <a:ext cx="5428726" cy="70696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ভালো করে ছবিগুলো লক্ষ্য করি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8651" y="4545874"/>
            <a:ext cx="226277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–কমার্স।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কম বিনিয়োগে ২৫টি অনলাইন ব্যবসার আইডিয়া যা আপনি শুরু করতে পারবেন আজই -  Flop2Hit বাংল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18" y="1420132"/>
            <a:ext cx="4658915" cy="309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দারাজ শোরুম কোথায় এবং Daraz থেকে পণ্য কেনার নিয়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78" y="1382156"/>
            <a:ext cx="4949372" cy="30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26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9039" y="718457"/>
            <a:ext cx="416705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এসো আমরা কিছু ছবি 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926" y="4855469"/>
            <a:ext cx="142965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ই-গভর্নেন্স।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বাংলাদেশের কৃষি ও কৃষক | The Business Stand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What is Good Governance? - Creative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97" y="1690257"/>
            <a:ext cx="5076039" cy="30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গুড-গভর্নেন্স-বিষয়ে-ওয়ার্কশ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17" y="1702791"/>
            <a:ext cx="4934599" cy="304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68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4845" y="3242709"/>
            <a:ext cx="9784082" cy="166892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বলা হয়নি সেরকম আর কী কী  কাজ আইসিটি ব্যবহার করে করা যায় তার একটি তালিকা তৈরি কর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399417" y="104503"/>
            <a:ext cx="2468880" cy="114953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83189" y="33963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rot="1083872">
            <a:off x="8758879" y="-106015"/>
            <a:ext cx="1749956" cy="157056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97" y="574766"/>
            <a:ext cx="3862115" cy="24752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4641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29" y="163662"/>
            <a:ext cx="2273528" cy="137298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16630" y="1662545"/>
            <a:ext cx="6394862" cy="35103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 বলতে </a:t>
            </a: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বুঝ? </a:t>
            </a:r>
            <a:endParaRPr lang="bn-IN" sz="3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 আইসিটি ব্যবহার করে পাটের কি ব্যবহার করেন? </a:t>
            </a:r>
          </a:p>
          <a:p>
            <a:pPr algn="ctr"/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7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887" y="610473"/>
            <a:ext cx="2900688" cy="1372986"/>
          </a:xfr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16278" y="2167895"/>
            <a:ext cx="7240249" cy="20457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2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জীবনে তথ্য ও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ব্যবহারের গুরুত্ব বিশ্লেষণ কর।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029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90" y="2885763"/>
            <a:ext cx="3211093" cy="3162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0382" y="206852"/>
            <a:ext cx="294596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ই-মেইল মাধ্যমে ব্যবসার চিঠিপত্রের নিয়ম। ব্যবসায়িক চিঠি: নমুনা। কিভাবে  একটি ই-মেইল পাঠাত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68" y="378823"/>
            <a:ext cx="5473336" cy="4225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25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72004" y="374755"/>
            <a:ext cx="2511552" cy="854439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পরিচিতি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471215" y="1547240"/>
            <a:ext cx="3840162" cy="3979863"/>
          </a:xfr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ঝর্ণা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সুলতানা</a:t>
            </a:r>
            <a:endParaRPr lang="en-US" sz="32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সহকারী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শিক্ষক</a:t>
            </a:r>
            <a:endParaRPr lang="en-US" sz="32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মোহরপাড়া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উচ্চ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বিদ্যালয়</a:t>
            </a:r>
            <a:endParaRPr lang="en-US" sz="32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শিবপুর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, </a:t>
            </a: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নরসিংদী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61" y="1600358"/>
            <a:ext cx="3814763" cy="3901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7873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9658" y="590599"/>
            <a:ext cx="5185954" cy="7707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3030" y="4386344"/>
            <a:ext cx="433409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 এ আইসিটির ব্যবহার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1531" y="4393469"/>
            <a:ext cx="544523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খবরের কাগজ মুদ্রণে আইসিটির ব্যবহার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Bartaman Patr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7" y="1510145"/>
            <a:ext cx="5389417" cy="28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ব্যাংকিং পেশার চ্যালেঞ্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" y="1496290"/>
            <a:ext cx="4925004" cy="28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99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469" y="5107577"/>
            <a:ext cx="2677885" cy="58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4847" y="209006"/>
            <a:ext cx="305670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2350" y="1181837"/>
            <a:ext cx="4597734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ব্যবহার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60" y="1985555"/>
            <a:ext cx="4997769" cy="3448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6494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508" y="179227"/>
            <a:ext cx="2129246" cy="6225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0604" y="1871185"/>
            <a:ext cx="9117875" cy="44643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চিকিৎসাক্ষেত্রে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প্রযুক্তির বৈপ্লবিক ধারণা সম্পর্কে বিশ্লেষণ করতে পারবে;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ভালো মন্দ দিক গুলো বর্নণা করতে পারবে;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9058" y="3244334"/>
            <a:ext cx="689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750423" y="1010585"/>
            <a:ext cx="4820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461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5658" y="261257"/>
            <a:ext cx="1039803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ব্যবহারে জীবনের পরিবর্তনের দিকগুলো পর্যবেক্ষণ করি।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3891" y="5101520"/>
            <a:ext cx="42675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 এ তথ্য প্রযুক্তি প্রয়োগ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oronavirus Lockdown: WHO and experts say to read newspapers without worry  of being infected - Ananda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3" y="1205346"/>
            <a:ext cx="4042352" cy="35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এজেন্ট ব্যাংকিং | ব্যবসা উদ্যোগ | পেশা পরামর্শ | ক্যারিয়ার টিপ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1263660"/>
            <a:ext cx="4082473" cy="36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957455" y="4865992"/>
            <a:ext cx="551410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নিমিশেই পৃথিবীর যে কোন প্রান্তের খবরা খবর পাওয়া যায়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36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95451" y="169128"/>
            <a:ext cx="672737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দুটো ভালো করে লক্ষ্য  করি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জ্ঞান অন্বেষণে বই বিতরণ উৎসবের কোনো বিকল্প নে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5" y="1217220"/>
            <a:ext cx="4453110" cy="39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1818" y="5322517"/>
            <a:ext cx="435032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মুদ্রণে তথ্য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প্রযুক্তির ব্যবহার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344765" y="5280952"/>
            <a:ext cx="439575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ই-বুকগুলো অয়েব সাইটে রয়েছে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sp>
        <p:nvSpPr>
          <p:cNvPr id="4" name="AutoShape 4" descr="e-Book ::. ই-বুক জগতে স্বাগত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e-Book ::. ই-বুক জগতে স্বাগত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13" y="1205344"/>
            <a:ext cx="4610388" cy="39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6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65138"/>
            <a:ext cx="3048000" cy="706437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57" y="1184759"/>
            <a:ext cx="7458891" cy="254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651760" y="4059765"/>
            <a:ext cx="701475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প্রচারে ব্যবহৃত দু’টো আইসিটি যন্ত্রের নাম লিখ?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বছর সরকার থেকে দেয়া বইয়ের সংখ্যা 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71638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2259875" y="5512524"/>
            <a:ext cx="8307976" cy="8482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 ব্যবহারে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ব্যাংক থেকে টাকা তোলা অতীব সহজ 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8331" y="187625"/>
            <a:ext cx="647917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ব্যবহারে জীবনের পরিবর্তনের দিকগুলো পর্যবেক্ষণ করি।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ই বুক এর ব্যাবহার ও তার সুবিধ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ই বুক এর ব্যাবহার ও তার সুবিধ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পছন্দের জায়গায় পোস্টিং পাবেন এবার মহিলা ব্যাংক কর্মীরা - Kolkata24x7 |  Read Latest Bengali News, Breaking News in Bangla from West Bengal&amp;#39;s  Leading online News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8851"/>
            <a:ext cx="4336473" cy="32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লকডাউনের খবরে ব্যাংক থেকে টাকা তোলার হিড়িক। গতকাল মতিঝিলে সোনালী ব্যাংকের  প্রধান কার্যালয়ে -ইনকিলা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4" y="1717965"/>
            <a:ext cx="4760480" cy="31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32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164</TotalTime>
  <Words>322</Words>
  <Application>Microsoft Office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NikoshBan</vt:lpstr>
      <vt:lpstr>NikoshBan</vt:lpstr>
      <vt:lpstr>Trebuchet MS</vt:lpstr>
      <vt:lpstr>Tw Cen MT</vt:lpstr>
      <vt:lpstr>Wingdings</vt:lpstr>
      <vt:lpstr>Circuit</vt:lpstr>
      <vt:lpstr>সবাইকে স্বাগত</vt:lpstr>
      <vt:lpstr>পরিচিতি</vt:lpstr>
      <vt:lpstr> তথ্য ও যোগাযোগ প্রযুক্তির    </vt:lpstr>
      <vt:lpstr>PowerPoint Presentation</vt:lpstr>
      <vt:lpstr>শিখনফল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চলো ভালো করে ছবিগুলো লক্ষ্য করি 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Solution</dc:creator>
  <cp:lastModifiedBy>Computer Solution</cp:lastModifiedBy>
  <cp:revision>37</cp:revision>
  <dcterms:created xsi:type="dcterms:W3CDTF">2021-07-01T17:05:45Z</dcterms:created>
  <dcterms:modified xsi:type="dcterms:W3CDTF">2021-07-02T13:55:47Z</dcterms:modified>
</cp:coreProperties>
</file>