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0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3" r:id="rId9"/>
    <p:sldId id="265" r:id="rId10"/>
    <p:sldId id="271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381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633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6959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650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7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76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7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1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0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9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3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519" y="1119939"/>
            <a:ext cx="3870168" cy="9988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Red cotton tree flowers welcome spring in S China - CG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2272144"/>
            <a:ext cx="4613564" cy="364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3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1273" y="3242709"/>
            <a:ext cx="10335491" cy="109376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শিক্ষা কার্যক্রমকে আরও আকর্ষণীয় করার ক্ষেত্রগুলো খুঁজে বের কর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0" y="173775"/>
            <a:ext cx="2468880" cy="114953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83189" y="33963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1083872">
            <a:off x="390734" y="-50596"/>
            <a:ext cx="1749956" cy="157056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7" y="574766"/>
            <a:ext cx="3862115" cy="2475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233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দ্বিগুণ টাকা তোলা যাবে এটিএম বুথ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8" y="1274618"/>
            <a:ext cx="3796147" cy="33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প্রয়োজনে ওয়াশিং মেশিন | প্রথম আল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1219200"/>
            <a:ext cx="3809846" cy="33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874" y="5003861"/>
            <a:ext cx="9393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এটিএম  থেকে টাকা তোলা ও মাইক্রোওয়েব ব্যবহার করে রান্না।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546" y="235527"/>
            <a:ext cx="8997820" cy="525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 জীবনের পরিবর্তনের দিকগুলো পর্যবেক্ষণ করি।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47705" y="234442"/>
            <a:ext cx="63093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 জীবনের        পরিবর্তনের দিকগুলো পর্যবেক্ষণ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8307" y="5478058"/>
            <a:ext cx="473984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ব্যবহার করে বই পড়া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4" descr="ইবুক কি, ই বুকের সুবিধা, ebook Download ইবুক ডাউনলোড পিডিএফ বই ডাউনলোড সাই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36" y="1590895"/>
            <a:ext cx="5715000" cy="36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9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7520" y="729936"/>
            <a:ext cx="51740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ব্যবহার।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ow to Become a Web Designer | GCU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5" y="1551709"/>
            <a:ext cx="3629891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reative Designer Graphic Designer At Work. Color Swatch Sample Stock  Illustration - Illustration of designer, innovation: 79768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58" y="1524001"/>
            <a:ext cx="3731624" cy="39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6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640" y="398902"/>
            <a:ext cx="5428726" cy="7069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ভালো করে ছবিগুলো লক্ষ্য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4618" y="4579520"/>
            <a:ext cx="38099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সিটিস্কেন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0087" y="4655141"/>
            <a:ext cx="54864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জিপিএস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t scan (সিটি স্ক্যান) – EMT ENGINE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98418"/>
            <a:ext cx="5116736" cy="32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জিপিএস সিগনাল কে হটাবে নতুন প্রযুক্ত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2" y="1205347"/>
            <a:ext cx="5060084" cy="32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81" y="297481"/>
            <a:ext cx="248328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2881" y="3223755"/>
            <a:ext cx="63734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 চালনায় জিপিএসের গুরুত্ব বিশ্লেষণ কর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8" y="807172"/>
            <a:ext cx="5541725" cy="2419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30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2" y="593153"/>
            <a:ext cx="2273528" cy="13729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6629" y="2207623"/>
            <a:ext cx="6622869" cy="29652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এম এ কি করা হয় বুঝ? </a:t>
            </a:r>
            <a:endParaRPr lang="bn-IN" sz="3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আইসিটি ব্যবহারে ৫টি যোগাযোগ মাধ্যমের নাম লিখ? </a:t>
            </a:r>
          </a:p>
          <a:p>
            <a:pPr algn="ctr"/>
            <a:r>
              <a:rPr lang="bn-IN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42" y="180982"/>
            <a:ext cx="2900688" cy="95509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3587" y="4052113"/>
            <a:ext cx="7240249" cy="20457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আইসিটি ব্যবহারের গুরুত্ব অপরিসীম বিশ্লেষণ কর। 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70" y="1372281"/>
            <a:ext cx="5447211" cy="25124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54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26" y="3782291"/>
            <a:ext cx="3211093" cy="250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236" y="234561"/>
            <a:ext cx="294596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ই-মেইল মাধ্যমে ব্যবসার চিঠিপত্রের নিয়ম। ব্যবসায়িক চিঠি: নমুনা। কিভাবে  একটি ই-মেইল পাঠাত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13" y="1071551"/>
            <a:ext cx="5473336" cy="422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14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35048" y="111847"/>
            <a:ext cx="2511425" cy="854075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968858" y="1496291"/>
            <a:ext cx="3840162" cy="4281053"/>
          </a:xfr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ঝর্ণা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সুলতানা</a:t>
            </a:r>
            <a:endParaRPr lang="en-US" sz="32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শিক্ষক</a:t>
            </a:r>
            <a:endParaRPr lang="en-US" sz="32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মোহরপাড়া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উচ্চ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32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শিবপুর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নরসিংদী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9" y="1579419"/>
            <a:ext cx="3814763" cy="4115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7874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2581" y="221673"/>
            <a:ext cx="5999017" cy="66501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691" y="4718853"/>
            <a:ext cx="459970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গতানুগতিক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আইসিটি বিহীন।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1678" y="4795251"/>
            <a:ext cx="34363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নির্ভর অফিস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Office Old Images, Stock Photos &amp;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 descr="Office Old Images, Stock Photos &amp;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1219200"/>
            <a:ext cx="4946073" cy="33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উপাত্ত কি Archives | expertprevi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4" y="1200673"/>
            <a:ext cx="475488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469" y="5107577"/>
            <a:ext cx="2677885" cy="58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52702" y="1511333"/>
            <a:ext cx="305670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5477" y="2539583"/>
            <a:ext cx="431079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গুরুত্ব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9" name="AutoShape 8" descr="ক্যামেরা সম্পর্কিত কিছু সাধারণ আলোচনা - পোস্টকার্ড বিডি ডটক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58" y="3307772"/>
            <a:ext cx="3931660" cy="2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4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508" y="179227"/>
            <a:ext cx="2129246" cy="6225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3381" y="2230581"/>
            <a:ext cx="8271164" cy="26600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বাংলাদেশকে উন্নত বিশ্বে পরিণত করার প্রক্রিয়া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পারবে;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0423" y="1010585"/>
            <a:ext cx="482019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85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5451" y="169128"/>
            <a:ext cx="672737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দুটো ভালো করে লক্ষ্য 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NTV Rater Khobor | 10 December, 2016 - video Dailymo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TV Rater Khobor | 10 December, 2016 - video Dailymo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183" y="5100842"/>
            <a:ext cx="49690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 কাজ করতে অনেক সময় লাগতো।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করোনা ভাইরাস: টেলিমেডিসিন সেবা নিতে গিয়ে যে অভিজ্ঞতা হচ্ছে রোগীদের - BBC  News বাংল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65" y="1366849"/>
            <a:ext cx="4533991" cy="36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অফিস-আদালত খুলেছে ॥ উপস্থিতি কম - The Dhaka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2" y="1357745"/>
            <a:ext cx="4984461" cy="36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56182" y="5253242"/>
            <a:ext cx="45395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কাজ দ্রুত শেষ হয়ে 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5138"/>
            <a:ext cx="3048000" cy="706437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2" y="1254032"/>
            <a:ext cx="7458891" cy="2547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651760" y="4059765"/>
            <a:ext cx="7014753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ব্যবহারে আমাদের জীবন যাত্রার মান কেমন  হয়েছে? 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 মানে 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103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5658" y="261257"/>
            <a:ext cx="1039803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 জীবনের পরিবর্তনের দিকগুলো পর্যবেক্ষণ করি।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7127" y="5073809"/>
            <a:ext cx="820189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ও ডিজিটাল ক্যামেরার ব্যবহার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4" y="1292828"/>
            <a:ext cx="4997769" cy="3448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AutoShape 2" descr="ছবি তোলা বড় কাজ | 619852 | কালের কণ্ঠ | kalerkan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ছবি তোলা বড় কাজ | 619852 | কালের কণ্ঠ | kalerkanth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ছবি তোলা বড় কাজ | 619852 | কালের কণ্ঠ | kalerkan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11" y="1233055"/>
            <a:ext cx="5316970" cy="353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1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7" y="1592482"/>
            <a:ext cx="5107576" cy="3396344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43347" y="5180015"/>
            <a:ext cx="10266218" cy="848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ব্যক্তিগত কম্পিউটারে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করছে,এবং দেশ বিদেশে খবর দেখছে।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8331" y="187625"/>
            <a:ext cx="647917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ব্যবহারে জীবনের পরিবর্তনের দিকগুলো পর্যবেক্ষণ করি।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ই বুক এর ব্যাবহার ও তার সুবিধ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ই বুক এর ব্যাবহার ও তার সুবিধ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8" y="1665811"/>
            <a:ext cx="51685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6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224</TotalTime>
  <Words>265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NikoshBAN</vt:lpstr>
      <vt:lpstr>NikoshBAN</vt:lpstr>
      <vt:lpstr>Trebuchet MS</vt:lpstr>
      <vt:lpstr>Wingdings</vt:lpstr>
      <vt:lpstr>Wingdings 3</vt:lpstr>
      <vt:lpstr>Facet</vt:lpstr>
      <vt:lpstr>সবাইকে স্বাগত</vt:lpstr>
      <vt:lpstr>পরিচিতি</vt:lpstr>
      <vt:lpstr>তথ্য ও যোগাযোগ প্রযুক্তির গুরুত্ব।    </vt:lpstr>
      <vt:lpstr>PowerPoint Presentation</vt:lpstr>
      <vt:lpstr>শিখনফল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চলো ভালো করে ছবিগুলো লক্ষ্য করি 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49</cp:revision>
  <dcterms:created xsi:type="dcterms:W3CDTF">2021-07-02T13:57:42Z</dcterms:created>
  <dcterms:modified xsi:type="dcterms:W3CDTF">2021-07-03T11:43:10Z</dcterms:modified>
</cp:coreProperties>
</file>