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9" r:id="rId3"/>
    <p:sldId id="260" r:id="rId4"/>
    <p:sldId id="278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80" r:id="rId13"/>
    <p:sldId id="271" r:id="rId14"/>
    <p:sldId id="279" r:id="rId15"/>
    <p:sldId id="273" r:id="rId16"/>
    <p:sldId id="275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AAB02-8075-45B5-BF30-0EC7AD63BC52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11F67B-C91B-4C44-9123-4AFAE810D2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1F67B-C91B-4C44-9123-4AFAE810D22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67270"/>
            <a:ext cx="7924800" cy="92333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mnb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752600"/>
            <a:ext cx="84582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81000"/>
            <a:ext cx="8215572" cy="529113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8200" y="59436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পানি দূষণ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d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680" y="381000"/>
            <a:ext cx="6673120" cy="4953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371600" y="5638800"/>
            <a:ext cx="6096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পানি দূষণ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52400" y="609600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8305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শিক্ষার্থীদের কয়েকটি দলে ভাগ করে দিব।</a:t>
            </a:r>
          </a:p>
          <a:p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১ম দুই দলে পরিবেশ দূষণের কারণ </a:t>
            </a:r>
            <a:r>
              <a:rPr lang="en-US" sz="44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বলব।</a:t>
            </a:r>
          </a:p>
          <a:p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২য় দুই দলে দূষণের উৎস গুলো </a:t>
            </a:r>
            <a:r>
              <a:rPr lang="en-US" sz="44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লিখতে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বলব। </a:t>
            </a:r>
            <a:endParaRPr lang="en-US" sz="44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752600"/>
            <a:ext cx="876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3399"/>
            <a:ext cx="891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পাঠ্যবইয়ের সাথে সমন্বয় সাধন </a:t>
            </a:r>
            <a:endParaRPr lang="en-US" sz="54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" y="2455075"/>
            <a:ext cx="8839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পাঠ্যবইয়ের 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১০</a:t>
            </a:r>
            <a:r>
              <a:rPr lang="bn-IN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bn-IN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পৃষ্ঠা বের করে</a:t>
            </a:r>
            <a:r>
              <a:rPr lang="en-US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পড়তে বলব।</a:t>
            </a:r>
            <a:endParaRPr lang="en-US" sz="5400" dirty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2143542"/>
            <a:ext cx="8610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১। পরিবেশ দূষণের ৫টি কারণ লিখ।</a:t>
            </a:r>
          </a:p>
          <a:p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২।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পরিবেশ 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দূষণের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৫টি </a:t>
            </a:r>
            <a:r>
              <a:rPr lang="en-US" sz="4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বাক্যে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" y="1905000"/>
            <a:ext cx="891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দূর্বল শিক্ষার্থীদের প্রয়োজনে সহায়তা করব।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3400"/>
            <a:ext cx="8839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810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তথ্যপুঞ্জিকা</a:t>
            </a:r>
            <a:endParaRPr lang="en-US" sz="5400" dirty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000" y="17526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পাঠ্যবই </a:t>
            </a:r>
            <a:r>
              <a:rPr lang="bn-IN" sz="5400" dirty="0" smtClean="0">
                <a:solidFill>
                  <a:schemeClr val="accent5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ও ইন্টারনেট</a:t>
            </a:r>
            <a:endParaRPr lang="en-US" sz="5400" dirty="0">
              <a:solidFill>
                <a:schemeClr val="accent5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228600"/>
            <a:ext cx="7467600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gtr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72712"/>
            <a:ext cx="8077200" cy="4724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762000"/>
            <a:ext cx="8686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মোঃকামরুজ্জামান</a:t>
            </a:r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400" dirty="0" smtClean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হাটগ্রাম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400" dirty="0" err="1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ভাঙ্গুড়া,পাবনা</a:t>
            </a:r>
            <a:r>
              <a:rPr lang="en-US" sz="4400" dirty="0" smtClean="0">
                <a:solidFill>
                  <a:schemeClr val="accent5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IN" sz="4400" dirty="0" smtClean="0">
              <a:solidFill>
                <a:schemeClr val="accent5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858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pPr algn="ctr"/>
            <a:r>
              <a:rPr lang="bn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শ্রেণিঃ৫ম</a:t>
            </a:r>
          </a:p>
          <a:p>
            <a:pPr algn="ctr"/>
            <a:r>
              <a:rPr lang="bn-IN" sz="48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বিষয়ঃপ্রাথমিক বিজ্ঞান</a:t>
            </a:r>
          </a:p>
          <a:p>
            <a:pPr algn="ctr"/>
            <a:r>
              <a:rPr lang="bn-IN" sz="4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পাঠের শিরোনামঃপরিবেশ দূষণ</a:t>
            </a:r>
          </a:p>
          <a:p>
            <a:pPr algn="ctr"/>
            <a:r>
              <a:rPr lang="bn-IN" sz="48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পাঠ্যাংশঃপরিবেশ দূষণের উৎস ও কারণ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685801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752600"/>
            <a:ext cx="7772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১.২.৩ </a:t>
            </a:r>
            <a:r>
              <a:rPr lang="bn-IN" sz="4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দূষণের উৎস সমূহ চিহ্নিত</a:t>
            </a:r>
          </a:p>
          <a:p>
            <a:r>
              <a:rPr lang="bn-IN" sz="44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r>
              <a:rPr lang="bn-IN" sz="44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১.২.২ পরিবেশ দূষণের কারণ  উল্লেখ করতে পারবে।</a:t>
            </a:r>
          </a:p>
          <a:p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১.২.১</a:t>
            </a: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পরিবেশ দূষণ কী তা বলতে পারবে।</a:t>
            </a:r>
            <a:endParaRPr lang="bn-IN" sz="5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c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371600"/>
            <a:ext cx="4343400" cy="3733800"/>
          </a:xfrm>
          <a:prstGeom prst="rect">
            <a:avLst/>
          </a:prstGeom>
        </p:spPr>
      </p:pic>
      <p:pic>
        <p:nvPicPr>
          <p:cNvPr id="9" name="Picture 8" descr="d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399" y="1371600"/>
            <a:ext cx="4114801" cy="3810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04800" y="56388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পানি দূষণ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556260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বায়ু দূষণ</a:t>
            </a:r>
            <a:endParaRPr lang="en-US" sz="32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114300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পরিবেশ দূষণ</a:t>
            </a:r>
            <a:endParaRPr lang="en-US" sz="5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5800"/>
            <a:ext cx="6858000" cy="4800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9200" y="5791200"/>
            <a:ext cx="5867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পানি দূষণ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gy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662" y="152400"/>
            <a:ext cx="8122653" cy="5334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43000" y="5791200"/>
            <a:ext cx="533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বায়ু দূষণ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096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7526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7620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1219200"/>
            <a:ext cx="777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endParaRPr lang="bn-IN" sz="5400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j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57200"/>
            <a:ext cx="7543800" cy="5105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219200" y="5715000"/>
            <a:ext cx="6934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বায়ু দূষণ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1973</TotalTime>
  <Words>166</Words>
  <Application>Microsoft Office PowerPoint</Application>
  <PresentationFormat>On-screen Show (4:3)</PresentationFormat>
  <Paragraphs>89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Kalam</cp:lastModifiedBy>
  <cp:revision>151</cp:revision>
  <dcterms:created xsi:type="dcterms:W3CDTF">2006-08-16T00:00:00Z</dcterms:created>
  <dcterms:modified xsi:type="dcterms:W3CDTF">2021-07-05T04:41:22Z</dcterms:modified>
</cp:coreProperties>
</file>