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9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87" r:id="rId4"/>
    <p:sldId id="259" r:id="rId5"/>
    <p:sldId id="262" r:id="rId6"/>
    <p:sldId id="263" r:id="rId7"/>
    <p:sldId id="284" r:id="rId8"/>
    <p:sldId id="285" r:id="rId9"/>
    <p:sldId id="266" r:id="rId10"/>
    <p:sldId id="264" r:id="rId11"/>
    <p:sldId id="283" r:id="rId12"/>
    <p:sldId id="276" r:id="rId13"/>
    <p:sldId id="288" r:id="rId14"/>
    <p:sldId id="289" r:id="rId15"/>
    <p:sldId id="272" r:id="rId16"/>
    <p:sldId id="290" r:id="rId17"/>
    <p:sldId id="291" r:id="rId18"/>
    <p:sldId id="273" r:id="rId19"/>
    <p:sldId id="274" r:id="rId20"/>
    <p:sldId id="275" r:id="rId21"/>
  </p:sldIdLst>
  <p:sldSz cx="14630400" cy="9144000"/>
  <p:notesSz cx="9144000" cy="6858000"/>
  <p:defaultTextStyle>
    <a:defPPr>
      <a:defRPr lang="en-US"/>
    </a:defPPr>
    <a:lvl1pPr marL="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743D95D-3CE3-449E-A811-C7A94EC6DF2E}">
          <p14:sldIdLst>
            <p14:sldId id="258"/>
            <p14:sldId id="257"/>
            <p14:sldId id="287"/>
            <p14:sldId id="259"/>
            <p14:sldId id="262"/>
            <p14:sldId id="263"/>
            <p14:sldId id="284"/>
            <p14:sldId id="285"/>
            <p14:sldId id="266"/>
            <p14:sldId id="264"/>
            <p14:sldId id="283"/>
            <p14:sldId id="276"/>
            <p14:sldId id="288"/>
            <p14:sldId id="289"/>
            <p14:sldId id="272"/>
            <p14:sldId id="290"/>
            <p14:sldId id="291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77" autoAdjust="0"/>
  </p:normalViewPr>
  <p:slideViewPr>
    <p:cSldViewPr snapToGrid="0">
      <p:cViewPr varScale="1">
        <p:scale>
          <a:sx n="56" d="100"/>
          <a:sy n="56" d="100"/>
        </p:scale>
        <p:origin x="168" y="-450"/>
      </p:cViewPr>
      <p:guideLst>
        <p:guide orient="horz" pos="2880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37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07E1C-2FAC-4335-882B-05FA0E94C91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969E6-23D4-40F4-9129-B933D001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6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0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5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8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0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09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969E6-23D4-40F4-9129-B933D001B2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5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5"/>
            <a:ext cx="10972800" cy="3183467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8"/>
            <a:ext cx="10972800" cy="2207682"/>
          </a:xfrm>
        </p:spPr>
        <p:txBody>
          <a:bodyPr/>
          <a:lstStyle>
            <a:lvl1pPr marL="0" indent="0" algn="ctr">
              <a:buNone/>
              <a:defRPr sz="2600"/>
            </a:lvl1pPr>
            <a:lvl2pPr marL="493776" indent="0" algn="ctr">
              <a:buNone/>
              <a:defRPr sz="2200"/>
            </a:lvl2pPr>
            <a:lvl3pPr marL="987552" indent="0" algn="ctr">
              <a:buNone/>
              <a:defRPr sz="1900"/>
            </a:lvl3pPr>
            <a:lvl4pPr marL="1481328" indent="0" algn="ctr">
              <a:buNone/>
              <a:defRPr sz="1700"/>
            </a:lvl4pPr>
            <a:lvl5pPr marL="1975104" indent="0" algn="ctr">
              <a:buNone/>
              <a:defRPr sz="1700"/>
            </a:lvl5pPr>
            <a:lvl6pPr marL="2468880" indent="0" algn="ctr">
              <a:buNone/>
              <a:defRPr sz="1700"/>
            </a:lvl6pPr>
            <a:lvl7pPr marL="2962656" indent="0" algn="ctr">
              <a:buNone/>
              <a:defRPr sz="1700"/>
            </a:lvl7pPr>
            <a:lvl8pPr marL="3456432" indent="0" algn="ctr">
              <a:buNone/>
              <a:defRPr sz="1700"/>
            </a:lvl8pPr>
            <a:lvl9pPr marL="3950208" indent="0" algn="ctr">
              <a:buNone/>
              <a:defRPr sz="17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86833"/>
            <a:ext cx="3154680" cy="77491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86833"/>
            <a:ext cx="9281160" cy="77491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279652"/>
            <a:ext cx="12618720" cy="3803649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6119284"/>
            <a:ext cx="12618720" cy="200024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37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5" y="486835"/>
            <a:ext cx="12618720" cy="1767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2"/>
            <a:ext cx="6189344" cy="109854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1"/>
            <a:ext cx="6189344" cy="4912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3" y="2241552"/>
            <a:ext cx="6219825" cy="109854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3" y="3340101"/>
            <a:ext cx="6219825" cy="49127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5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9" y="609600"/>
            <a:ext cx="4718685" cy="2133600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5" y="1316568"/>
            <a:ext cx="7406640" cy="649816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9" y="2743200"/>
            <a:ext cx="4718685" cy="5082118"/>
          </a:xfrm>
        </p:spPr>
        <p:txBody>
          <a:bodyPr/>
          <a:lstStyle>
            <a:lvl1pPr marL="0" indent="0">
              <a:buNone/>
              <a:defRPr sz="1700"/>
            </a:lvl1pPr>
            <a:lvl2pPr marL="493776" indent="0">
              <a:buNone/>
              <a:defRPr sz="1500"/>
            </a:lvl2pPr>
            <a:lvl3pPr marL="987552" indent="0">
              <a:buNone/>
              <a:defRPr sz="1300"/>
            </a:lvl3pPr>
            <a:lvl4pPr marL="1481328" indent="0">
              <a:buNone/>
              <a:defRPr sz="1100"/>
            </a:lvl4pPr>
            <a:lvl5pPr marL="1975104" indent="0">
              <a:buNone/>
              <a:defRPr sz="1100"/>
            </a:lvl5pPr>
            <a:lvl6pPr marL="2468880" indent="0">
              <a:buNone/>
              <a:defRPr sz="1100"/>
            </a:lvl6pPr>
            <a:lvl7pPr marL="2962656" indent="0">
              <a:buNone/>
              <a:defRPr sz="1100"/>
            </a:lvl7pPr>
            <a:lvl8pPr marL="3456432" indent="0">
              <a:buNone/>
              <a:defRPr sz="1100"/>
            </a:lvl8pPr>
            <a:lvl9pPr marL="395020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9" y="609600"/>
            <a:ext cx="4718685" cy="2133600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5" y="1316568"/>
            <a:ext cx="7406640" cy="6498167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9" y="2743200"/>
            <a:ext cx="4718685" cy="5082118"/>
          </a:xfrm>
        </p:spPr>
        <p:txBody>
          <a:bodyPr/>
          <a:lstStyle>
            <a:lvl1pPr marL="0" indent="0">
              <a:buNone/>
              <a:defRPr sz="1700"/>
            </a:lvl1pPr>
            <a:lvl2pPr marL="493776" indent="0">
              <a:buNone/>
              <a:defRPr sz="1500"/>
            </a:lvl2pPr>
            <a:lvl3pPr marL="987552" indent="0">
              <a:buNone/>
              <a:defRPr sz="1300"/>
            </a:lvl3pPr>
            <a:lvl4pPr marL="1481328" indent="0">
              <a:buNone/>
              <a:defRPr sz="1100"/>
            </a:lvl4pPr>
            <a:lvl5pPr marL="1975104" indent="0">
              <a:buNone/>
              <a:defRPr sz="1100"/>
            </a:lvl5pPr>
            <a:lvl6pPr marL="2468880" indent="0">
              <a:buNone/>
              <a:defRPr sz="1100"/>
            </a:lvl6pPr>
            <a:lvl7pPr marL="2962656" indent="0">
              <a:buNone/>
              <a:defRPr sz="1100"/>
            </a:lvl7pPr>
            <a:lvl8pPr marL="3456432" indent="0">
              <a:buNone/>
              <a:defRPr sz="1100"/>
            </a:lvl8pPr>
            <a:lvl9pPr marL="395020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1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86835"/>
            <a:ext cx="12618720" cy="1767418"/>
          </a:xfrm>
          <a:prstGeom prst="rect">
            <a:avLst/>
          </a:prstGeom>
        </p:spPr>
        <p:txBody>
          <a:bodyPr vert="horz" lIns="98755" tIns="49378" rIns="98755" bIns="493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3"/>
          </a:xfrm>
          <a:prstGeom prst="rect">
            <a:avLst/>
          </a:prstGeom>
        </p:spPr>
        <p:txBody>
          <a:bodyPr vert="horz" lIns="98755" tIns="49378" rIns="98755" bIns="493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5"/>
            <a:ext cx="329184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488B-85D2-4E2B-AA4A-D9B30597265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5"/>
            <a:ext cx="493776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5"/>
            <a:ext cx="3291840" cy="486833"/>
          </a:xfrm>
          <a:prstGeom prst="rect">
            <a:avLst/>
          </a:prstGeom>
        </p:spPr>
        <p:txBody>
          <a:bodyPr vert="horz" lIns="98755" tIns="49378" rIns="98755" bIns="4937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D089-B5AD-49F5-93CA-7D5C47F56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87552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87552" rtl="0" eaLnBrk="1" latinLnBrk="0" hangingPunct="1">
        <a:lnSpc>
          <a:spcPct val="90000"/>
        </a:lnSpc>
        <a:spcBef>
          <a:spcPts val="108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jpeg"/><Relationship Id="rId7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jpeg"/><Relationship Id="rId7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062038" y="3079742"/>
            <a:ext cx="16879824" cy="60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2" y="-89384"/>
            <a:ext cx="13601355" cy="1072989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71600"/>
            <a:ext cx="6400800" cy="64008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6400800" cy="640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988" y="8022176"/>
            <a:ext cx="3072650" cy="1005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087" y="7947068"/>
            <a:ext cx="307265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71" y="598169"/>
            <a:ext cx="3401863" cy="1012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92" y="2144297"/>
            <a:ext cx="13363590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4981" y="-6164318"/>
            <a:ext cx="6401354" cy="7693574"/>
            <a:chOff x="9580550" y="-8642703"/>
            <a:chExt cx="5334462" cy="6086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0550" y="-8642703"/>
              <a:ext cx="5334462" cy="60864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570514" y="-6499743"/>
              <a:ext cx="3848986" cy="189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776185" y="-7999225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7472835" y="312253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/>
        </p:nvGrpSpPr>
        <p:grpSpPr>
          <a:xfrm>
            <a:off x="731520" y="101603"/>
            <a:ext cx="3291840" cy="3619088"/>
            <a:chOff x="229800" y="560613"/>
            <a:chExt cx="2743200" cy="2714316"/>
          </a:xfrm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b="1" dirty="0" err="1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3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3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15785" y="4435378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6275926" y="3657601"/>
            <a:ext cx="1405037" cy="2935653"/>
          </a:xfrm>
          <a:prstGeom prst="rect">
            <a:avLst/>
          </a:prstGeom>
        </p:spPr>
      </p:pic>
      <p:pic>
        <p:nvPicPr>
          <p:cNvPr id="43" name="Picture 42" descr="Baby_Boy_Girl4.png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749042" y="3749982"/>
            <a:ext cx="1330569" cy="2935653"/>
          </a:xfrm>
          <a:prstGeom prst="rect">
            <a:avLst/>
          </a:prstGeom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37" y="8024867"/>
            <a:ext cx="47548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218" y="7552873"/>
            <a:ext cx="629161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861E-6 2.22222E-6 L 0.00576 0.583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291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194E-6 1.11022E-16 L -0.4056 -0.0074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0" y="-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9 0.00265 L 0.05307 0.0006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34 L -0.18614 -0.0069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8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3" y="0"/>
            <a:ext cx="13601355" cy="1072989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6400800" cy="64008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71600"/>
            <a:ext cx="6400800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675" y="8029879"/>
            <a:ext cx="3072650" cy="1012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430" y="8071011"/>
            <a:ext cx="307265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82" y="157518"/>
            <a:ext cx="5072312" cy="134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04" y="1701307"/>
            <a:ext cx="12321084" cy="78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4981" y="-6164318"/>
            <a:ext cx="6401354" cy="7693574"/>
            <a:chOff x="9580550" y="-8642703"/>
            <a:chExt cx="5334462" cy="6086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80550" y="-8642703"/>
              <a:ext cx="5334462" cy="60864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570514" y="-6499743"/>
              <a:ext cx="3848986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8059498" y="-7529146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88537"/>
          <a:stretch>
            <a:fillRect/>
          </a:stretch>
        </p:blipFill>
        <p:spPr>
          <a:xfrm>
            <a:off x="7472835" y="312253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0" y="0"/>
            <a:ext cx="15361920" cy="1036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31520" y="101603"/>
            <a:ext cx="3291840" cy="3619088"/>
            <a:chOff x="229800" y="560613"/>
            <a:chExt cx="2743200" cy="2714316"/>
          </a:xfrm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238088" y="4886010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6275926" y="3657601"/>
            <a:ext cx="1405037" cy="2935653"/>
          </a:xfrm>
          <a:prstGeom prst="rect">
            <a:avLst/>
          </a:prstGeom>
        </p:spPr>
      </p:pic>
      <p:pic>
        <p:nvPicPr>
          <p:cNvPr id="43" name="Picture 42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3749042" y="3749982"/>
            <a:ext cx="1330569" cy="2935653"/>
          </a:xfrm>
          <a:prstGeom prst="rect">
            <a:avLst/>
          </a:prstGeom>
        </p:spPr>
      </p:pic>
      <p:pic>
        <p:nvPicPr>
          <p:cNvPr id="45" name="Picture 44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 rot="5400000" flipV="1">
            <a:off x="4847822" y="5582828"/>
            <a:ext cx="1561152" cy="2642088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37" y="8024867"/>
            <a:ext cx="47548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" y="8053863"/>
            <a:ext cx="639525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4861E-6 2.22222E-6 L 0.00554 0.597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298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73332E-8 L -0.40563 -0.0075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8" y="-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9 0.00265 L 0.05307 0.0006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34 L -0.18614 -0.0069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8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3" y="0"/>
            <a:ext cx="13601355" cy="1072989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6400800" cy="64008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71600"/>
            <a:ext cx="6400800" cy="640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844" y="7802764"/>
            <a:ext cx="507231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055" y="1089170"/>
            <a:ext cx="5072312" cy="134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141" y="3040487"/>
            <a:ext cx="11949196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361920" cy="10363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37782" y="162879"/>
            <a:ext cx="10560496" cy="1395323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en-US" sz="5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30982" y="4437110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2018" y="5351510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30982" y="7501755"/>
            <a:ext cx="4297680" cy="711200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30982" y="6502493"/>
            <a:ext cx="4297680" cy="711200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0706" y="4437110"/>
            <a:ext cx="5748108" cy="707886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2869" y="5343710"/>
            <a:ext cx="578594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2868" y="7282543"/>
            <a:ext cx="5748108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2869" y="6283785"/>
            <a:ext cx="5748107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6" y="3440384"/>
            <a:ext cx="4858933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68" y="2027637"/>
            <a:ext cx="507231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171" y="274818"/>
            <a:ext cx="11293773" cy="1438602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77" y="3535590"/>
            <a:ext cx="9931245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0" y="5386892"/>
            <a:ext cx="6240781" cy="329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72" y="256432"/>
            <a:ext cx="5939790" cy="24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2913" y="554419"/>
            <a:ext cx="5252085" cy="5507511"/>
            <a:chOff x="423863" y="450892"/>
            <a:chExt cx="4376737" cy="4130633"/>
          </a:xfrm>
        </p:grpSpPr>
        <p:grpSp>
          <p:nvGrpSpPr>
            <p:cNvPr id="5" name="Group 4"/>
            <p:cNvGrpSpPr/>
            <p:nvPr/>
          </p:nvGrpSpPr>
          <p:grpSpPr>
            <a:xfrm>
              <a:off x="1295400" y="450892"/>
              <a:ext cx="2362200" cy="2673308"/>
              <a:chOff x="838200" y="450892"/>
              <a:chExt cx="3017520" cy="3200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609600"/>
                <a:ext cx="2834640" cy="3032572"/>
              </a:xfrm>
              <a:custGeom>
                <a:avLst/>
                <a:gdLst>
                  <a:gd name="connsiteX0" fmla="*/ 1874520 w 3749040"/>
                  <a:gd name="connsiteY0" fmla="*/ 0 h 3749040"/>
                  <a:gd name="connsiteX1" fmla="*/ 3749040 w 3749040"/>
                  <a:gd name="connsiteY1" fmla="*/ 1874520 h 3749040"/>
                  <a:gd name="connsiteX2" fmla="*/ 1874520 w 3749040"/>
                  <a:gd name="connsiteY2" fmla="*/ 3749040 h 3749040"/>
                  <a:gd name="connsiteX3" fmla="*/ 0 w 3749040"/>
                  <a:gd name="connsiteY3" fmla="*/ 1874520 h 3749040"/>
                  <a:gd name="connsiteX4" fmla="*/ 1874520 w 3749040"/>
                  <a:gd name="connsiteY4" fmla="*/ 0 h 374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9040" h="3749040">
                    <a:moveTo>
                      <a:pt x="1874520" y="0"/>
                    </a:moveTo>
                    <a:cubicBezTo>
                      <a:pt x="2909789" y="0"/>
                      <a:pt x="3749040" y="839251"/>
                      <a:pt x="3749040" y="1874520"/>
                    </a:cubicBezTo>
                    <a:cubicBezTo>
                      <a:pt x="3749040" y="2909789"/>
                      <a:pt x="2909789" y="3749040"/>
                      <a:pt x="1874520" y="3749040"/>
                    </a:cubicBezTo>
                    <a:cubicBezTo>
                      <a:pt x="839251" y="3749040"/>
                      <a:pt x="0" y="2909789"/>
                      <a:pt x="0" y="1874520"/>
                    </a:cubicBezTo>
                    <a:cubicBezTo>
                      <a:pt x="0" y="839251"/>
                      <a:pt x="839251" y="0"/>
                      <a:pt x="1874520" y="0"/>
                    </a:cubicBezTo>
                    <a:close/>
                  </a:path>
                </a:pathLst>
              </a:custGeom>
            </p:spPr>
          </p:pic>
          <p:sp>
            <p:nvSpPr>
              <p:cNvPr id="8" name="Donut 7"/>
              <p:cNvSpPr/>
              <p:nvPr/>
            </p:nvSpPr>
            <p:spPr>
              <a:xfrm>
                <a:off x="838200" y="450892"/>
                <a:ext cx="3017520" cy="3200400"/>
              </a:xfrm>
              <a:prstGeom prst="donut">
                <a:avLst>
                  <a:gd name="adj" fmla="val 6614"/>
                </a:avLst>
              </a:prstGeom>
              <a:gradFill>
                <a:gsLst>
                  <a:gs pos="5000">
                    <a:srgbClr val="FF99FF"/>
                  </a:gs>
                  <a:gs pos="38000">
                    <a:srgbClr val="00B0F0"/>
                  </a:gs>
                  <a:gs pos="74000">
                    <a:srgbClr val="6C2E8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63" y="3124200"/>
              <a:ext cx="4376737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22" y="3020459"/>
            <a:ext cx="5903595" cy="23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858" y="5090380"/>
            <a:ext cx="6340390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6749" y="1124956"/>
            <a:ext cx="20574959" cy="97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5" y="143432"/>
            <a:ext cx="13595869" cy="1072989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6400800" cy="64008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71600"/>
            <a:ext cx="6400800" cy="640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307" y="7874030"/>
            <a:ext cx="1579001" cy="1012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669" y="7874030"/>
            <a:ext cx="157900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5" y="100396"/>
            <a:ext cx="13595869" cy="1072989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6400800" cy="64008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64" y="1371600"/>
            <a:ext cx="6400800" cy="640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3042" y="7970615"/>
            <a:ext cx="1579001" cy="1012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4725" y="8022181"/>
            <a:ext cx="157900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21" y="92741"/>
            <a:ext cx="14333468" cy="86536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4963" y="439354"/>
            <a:ext cx="6483887" cy="337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4" name="Group 3"/>
          <p:cNvGrpSpPr/>
          <p:nvPr/>
        </p:nvGrpSpPr>
        <p:grpSpPr>
          <a:xfrm>
            <a:off x="731520" y="168416"/>
            <a:ext cx="3291840" cy="5013186"/>
            <a:chOff x="306000" y="560613"/>
            <a:chExt cx="2743200" cy="3759889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611888" y="2229355"/>
              <a:ext cx="1056462" cy="20911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06000" y="560613"/>
              <a:ext cx="2743200" cy="2733045"/>
              <a:chOff x="641280" y="2816134"/>
              <a:chExt cx="2377440" cy="239384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54780" y="2836979"/>
                <a:ext cx="2153238" cy="2372999"/>
                <a:chOff x="231902" y="972973"/>
                <a:chExt cx="1845290" cy="1403255"/>
              </a:xfrm>
            </p:grpSpPr>
            <p:sp>
              <p:nvSpPr>
                <p:cNvPr id="9" name="Freeform 8"/>
                <p:cNvSpPr/>
                <p:nvPr/>
              </p:nvSpPr>
              <p:spPr>
                <a:xfrm>
                  <a:off x="1151564" y="972973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flipH="1" flipV="1">
                  <a:off x="231902" y="975607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Freeform 7"/>
              <p:cNvSpPr/>
              <p:nvPr/>
            </p:nvSpPr>
            <p:spPr>
              <a:xfrm>
                <a:off x="641280" y="2816134"/>
                <a:ext cx="2377440" cy="2377440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0B0F0"/>
                  </a:gs>
                  <a:gs pos="39000">
                    <a:srgbClr val="00B0F0"/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 err="1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4300" dirty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300" dirty="0" err="1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520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463" y="4298353"/>
            <a:ext cx="8754615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2180" y="-105955"/>
            <a:ext cx="3291840" cy="3619088"/>
            <a:chOff x="229800" y="560613"/>
            <a:chExt cx="2743200" cy="2714316"/>
          </a:xfrm>
        </p:grpSpPr>
        <p:sp>
          <p:nvSpPr>
            <p:cNvPr id="3" name="Freeform 2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8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</a:t>
              </a:r>
              <a:endParaRPr lang="en-US" sz="71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010525" y="133813"/>
            <a:ext cx="10298719" cy="2657514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707" y="4111137"/>
            <a:ext cx="11107875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51" y="89658"/>
            <a:ext cx="13601355" cy="1072989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6400800" cy="64008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71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555" y="770697"/>
            <a:ext cx="3987130" cy="1012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936" y="3096764"/>
            <a:ext cx="10809145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38332" y="-6898819"/>
            <a:ext cx="6401354" cy="8201862"/>
            <a:chOff x="5546236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6236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92234" y="-2233476"/>
              <a:ext cx="3044580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চিন্তা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লেখারশেষে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718241" y="-8196335"/>
            <a:ext cx="7854215" cy="831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88537"/>
          <a:stretch>
            <a:fillRect/>
          </a:stretch>
        </p:blipFill>
        <p:spPr>
          <a:xfrm>
            <a:off x="7450219" y="-125861"/>
            <a:ext cx="6401354" cy="94015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grpSp>
        <p:nvGrpSpPr>
          <p:cNvPr id="8" name="Group 7"/>
          <p:cNvGrpSpPr/>
          <p:nvPr/>
        </p:nvGrpSpPr>
        <p:grpSpPr>
          <a:xfrm>
            <a:off x="731520" y="101603"/>
            <a:ext cx="3291840" cy="3619088"/>
            <a:chOff x="229800" y="560613"/>
            <a:chExt cx="2743200" cy="2714316"/>
          </a:xfrm>
        </p:grpSpPr>
        <p:sp>
          <p:nvSpPr>
            <p:cNvPr id="9" name="Freeform 8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b="1" dirty="0" err="1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bn-IN" sz="43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300" b="1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 descr="Baby_Boy_Girl4.png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6420647" y="2502715"/>
            <a:ext cx="2059143" cy="45431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226472" y="4537140"/>
            <a:ext cx="3291840" cy="3589489"/>
            <a:chOff x="7581514" y="3671246"/>
            <a:chExt cx="2743200" cy="2692117"/>
          </a:xfrm>
        </p:grpSpPr>
        <p:grpSp>
          <p:nvGrpSpPr>
            <p:cNvPr id="12" name="Group 11"/>
            <p:cNvGrpSpPr/>
            <p:nvPr/>
          </p:nvGrpSpPr>
          <p:grpSpPr>
            <a:xfrm>
              <a:off x="7647751" y="3849094"/>
              <a:ext cx="2647036" cy="2350479"/>
              <a:chOff x="8466621" y="3903685"/>
              <a:chExt cx="2647036" cy="235047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15" name="4-Point Star 14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36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38" name="Isosceles Triangle 37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  <p:sp>
                <p:nvSpPr>
                  <p:cNvPr id="39" name="Isosceles Triangle 38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32" name="Group 31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34" name="Isosceles Triangle 33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Isosceles Triangle 34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" name="Oval 32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66621" y="3903685"/>
                <a:ext cx="2647036" cy="2350479"/>
                <a:chOff x="2576739" y="3078455"/>
                <a:chExt cx="2647036" cy="235047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3392507" y="3078455"/>
                  <a:ext cx="988743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768141" y="4045621"/>
                  <a:ext cx="45563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05060" y="5013435"/>
                  <a:ext cx="58730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76739" y="4039717"/>
                  <a:ext cx="575937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180748" y="4831336"/>
                  <a:ext cx="44906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284737" y="3191000"/>
                  <a:ext cx="25417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36510" y="3492688"/>
                  <a:ext cx="3605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584993" y="4483951"/>
                  <a:ext cx="480628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90713" y="4860997"/>
                  <a:ext cx="48654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16899" y="4497852"/>
                  <a:ext cx="439724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739768" y="3583875"/>
                  <a:ext cx="6854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049686" y="3259312"/>
                  <a:ext cx="6616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31" y="7970876"/>
            <a:ext cx="5215890" cy="84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6540" y="7233475"/>
            <a:ext cx="455410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583E-6 2.77778E-7 L 0.0012 0.638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319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94444E-6 L -0.4056 -0.0074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0" y="-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729 L -0.18609 -0.0069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171</Words>
  <Application>Microsoft Office PowerPoint</Application>
  <PresentationFormat>Custom</PresentationFormat>
  <Paragraphs>68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123</cp:lastModifiedBy>
  <cp:revision>677</cp:revision>
  <dcterms:created xsi:type="dcterms:W3CDTF">2021-05-11T05:57:15Z</dcterms:created>
  <dcterms:modified xsi:type="dcterms:W3CDTF">2021-07-05T04:41:24Z</dcterms:modified>
</cp:coreProperties>
</file>