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71" r:id="rId2"/>
    <p:sldId id="256" r:id="rId3"/>
    <p:sldId id="258" r:id="rId4"/>
    <p:sldId id="257" r:id="rId5"/>
    <p:sldId id="261" r:id="rId6"/>
    <p:sldId id="260" r:id="rId7"/>
    <p:sldId id="259" r:id="rId8"/>
    <p:sldId id="262" r:id="rId9"/>
    <p:sldId id="263" r:id="rId10"/>
    <p:sldId id="264" r:id="rId11"/>
    <p:sldId id="272" r:id="rId12"/>
    <p:sldId id="266" r:id="rId13"/>
    <p:sldId id="265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405DA-D950-4C8A-8CDC-3DC6DDEE7B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398A6-4B4E-4B30-8109-474941A5D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2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98A6-4B4E-4B30-8109-474941A5D5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1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3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05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8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573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5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3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2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9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55C70-48F5-4E9C-9766-BB3CA197698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747928-9273-4BB8-8539-E6BDD107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বায়ূ দুষণের ফলে যেগুলো হয়ঃ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9623"/>
            <a:ext cx="2952750" cy="1552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79" y="2361998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31" y="2361998"/>
            <a:ext cx="2962275" cy="15430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32" y="4599274"/>
            <a:ext cx="2638793" cy="1657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9703" y="4065292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6024" y="4080681"/>
            <a:ext cx="1692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উষ্ণায়ণ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9033" y="4080681"/>
            <a:ext cx="169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বিপর্যয়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6024" y="6482687"/>
            <a:ext cx="211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 জনীত রোগ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4681133"/>
            <a:ext cx="2972215" cy="16766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83140" y="6578221"/>
            <a:ext cx="220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ফুসফুসের ক্যান্সার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0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0825" y="224135"/>
            <a:ext cx="48333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সারসংক্ষেপঃ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085" y="2129051"/>
            <a:ext cx="5936241" cy="193899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বায়ূদূষণ কী?</a:t>
            </a:r>
          </a:p>
          <a:p>
            <a:pPr algn="ctr"/>
            <a:r>
              <a:rPr lang="bn-I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বায়ূদূষণ এর কারণ গুলি কি কী?</a:t>
            </a:r>
          </a:p>
          <a:p>
            <a:pPr algn="ctr"/>
            <a:r>
              <a:rPr lang="bn-IN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বায়ুদুষণ এর ফলে কি কী হতে পারে?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95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439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দলগত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10" y="1334406"/>
            <a:ext cx="2621915" cy="1909928"/>
          </a:xfrm>
        </p:spPr>
      </p:pic>
      <p:sp>
        <p:nvSpPr>
          <p:cNvPr id="3" name="TextBox 2"/>
          <p:cNvSpPr txBox="1"/>
          <p:nvPr/>
        </p:nvSpPr>
        <p:spPr>
          <a:xfrm>
            <a:off x="1528549" y="3343701"/>
            <a:ext cx="668740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ধুমকেতু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n/>
                <a:solidFill>
                  <a:schemeClr val="accent4"/>
                </a:solidFill>
              </a:rPr>
              <a:t>।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8549" y="4011304"/>
            <a:ext cx="6498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ছায়াপথ দলঃ বায়ূ দূ</a:t>
            </a:r>
            <a:r>
              <a:rPr lang="bn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ণের ফলাফল গুলি লিখ।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25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পাঠ্য বই এর ১১ পৃষ্ঠা বের করি এবং নীচের অংশটুকু পড়ি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43" y="2700936"/>
            <a:ext cx="2514951" cy="2800741"/>
          </a:xfrm>
        </p:spPr>
      </p:pic>
      <p:sp>
        <p:nvSpPr>
          <p:cNvPr id="4" name="Down Arrow 3"/>
          <p:cNvSpPr/>
          <p:nvPr/>
        </p:nvSpPr>
        <p:spPr>
          <a:xfrm>
            <a:off x="5063320" y="12689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4454" y="3033030"/>
            <a:ext cx="3187432" cy="618306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একাকী করে দেখাও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329" y="4084965"/>
            <a:ext cx="6519590" cy="1096899"/>
          </a:xfrm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10" y="1310732"/>
            <a:ext cx="1329380" cy="134321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096000" y="4039737"/>
            <a:ext cx="45719" cy="259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 Equal 6"/>
          <p:cNvSpPr/>
          <p:nvPr/>
        </p:nvSpPr>
        <p:spPr>
          <a:xfrm rot="5400000">
            <a:off x="1183711" y="4386190"/>
            <a:ext cx="928048" cy="494453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804746" y="4366481"/>
            <a:ext cx="178014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বায়ূ দূষণ কাকে বলে? বায়ূ দূষণ প্রতিরোধে </a:t>
            </a:r>
            <a:r>
              <a:rPr lang="bn-IN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করনীয়, চারটি বাক্যে লিখ ।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178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এস উত্তর গুলি মিলিয়ে 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730" y="1893219"/>
            <a:ext cx="9745070" cy="435133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ক্ষতিকর গ্যাস,ধূলিকণা,ধোঁয়া অথবা দূর্গন্ধ বায়ূতে মিশে বায়ূ দূষণ করে।</a:t>
            </a:r>
            <a:endParaRPr lang="en-US" sz="2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6933063" y="604825"/>
            <a:ext cx="1296536" cy="75995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429035" y="557397"/>
            <a:ext cx="1637731" cy="80737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65912" y="3670770"/>
            <a:ext cx="1719618" cy="1187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বায়ূ দূষণ প্রতিরোধে করনীয়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170209" y="4187511"/>
            <a:ext cx="1404298" cy="138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H="1">
            <a:off x="5613655" y="4908367"/>
            <a:ext cx="118404" cy="1096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513697" y="2809948"/>
            <a:ext cx="95534" cy="8182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398293" y="4187512"/>
            <a:ext cx="1337479" cy="138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67388" y="2408510"/>
            <a:ext cx="221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জ্বালানীর ব্যাবহার কমানো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4507" y="4187511"/>
            <a:ext cx="29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উষ্ণায়ণ প্রতিহত করা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264" y="4049011"/>
            <a:ext cx="207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 ও যানবাহনের কালো ধোঁয়া বন্ধ করা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3761" y="6005014"/>
            <a:ext cx="242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গর্তে পুঁতে রাখা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7" grpId="0"/>
      <p:bldP spid="8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7" y="859809"/>
            <a:ext cx="8734566" cy="5377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7534" y="1405741"/>
            <a:ext cx="2129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9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29254" r="708" b="20796"/>
          <a:stretch/>
        </p:blipFill>
        <p:spPr>
          <a:xfrm>
            <a:off x="3807725" y="3098041"/>
            <a:ext cx="3616585" cy="3425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7725" y="846161"/>
            <a:ext cx="399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1" y="458905"/>
            <a:ext cx="4599296" cy="2366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6959" y="2055083"/>
            <a:ext cx="19527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99207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67" y="365124"/>
            <a:ext cx="10515600" cy="4351338"/>
          </a:xfrm>
        </p:spPr>
        <p:txBody>
          <a:bodyPr>
            <a:normAutofit/>
          </a:bodyPr>
          <a:lstStyle/>
          <a:p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36819" y="2255863"/>
            <a:ext cx="3248168" cy="3001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420" y="2379001"/>
            <a:ext cx="615514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তহমিনা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000" b="1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শিমুলতলী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বিরামপুর,দিনাজপুর</a:t>
            </a:r>
            <a:endParaRPr 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8645" y="448733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9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289" y="582304"/>
            <a:ext cx="8596668" cy="1320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306472"/>
            <a:ext cx="3062153" cy="1134588"/>
          </a:xfrm>
          <a:effectLst/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600" b="1" dirty="0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306472"/>
            <a:ext cx="4184034" cy="1134588"/>
          </a:xfrm>
        </p:spPr>
        <p:txBody>
          <a:bodyPr>
            <a:normAutofit fontScale="92500" lnSpcReduction="10000"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8" y="3698545"/>
            <a:ext cx="6673754" cy="27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7232"/>
            <a:ext cx="7293572" cy="1320800"/>
          </a:xfrm>
        </p:spPr>
        <p:txBody>
          <a:bodyPr>
            <a:normAutofit/>
          </a:bodyPr>
          <a:lstStyle/>
          <a:p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60354" y="22741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52471" y="3651778"/>
            <a:ext cx="978408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06426" y="2160589"/>
            <a:ext cx="5575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 বলতে পারবে।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6425" y="3651778"/>
            <a:ext cx="703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বায়ূ দূষণের ক্ষতিকর প্রভাব বর্ণনা করতে পারবে।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608" y="1989088"/>
            <a:ext cx="1463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1.2.4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8608" y="3366544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1.2.6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06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9" grpId="0"/>
      <p:bldP spid="10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16" y="609600"/>
            <a:ext cx="6782938" cy="1273791"/>
          </a:xfrm>
        </p:spPr>
        <p:txBody>
          <a:bodyPr>
            <a:norm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6" y="4299044"/>
            <a:ext cx="2707198" cy="1562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2" y="4503761"/>
            <a:ext cx="2743200" cy="13577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457" y="851635"/>
            <a:ext cx="70255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ছবিগুলি দেখি ও চিন্তা করে বলি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Smiley Face 11"/>
          <p:cNvSpPr/>
          <p:nvPr/>
        </p:nvSpPr>
        <p:spPr>
          <a:xfrm flipV="1">
            <a:off x="873457" y="609599"/>
            <a:ext cx="2554670" cy="42763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52" y="1813090"/>
            <a:ext cx="2602742" cy="1887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828800"/>
            <a:ext cx="2857500" cy="1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28" y="609600"/>
            <a:ext cx="7260610" cy="92251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  <a:r>
              <a:rPr lang="bn-IN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4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018662" y="1532116"/>
            <a:ext cx="191069" cy="1596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97833" y="2967335"/>
            <a:ext cx="299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7194" y="4164610"/>
            <a:ext cx="4245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বায়ু দূষণ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08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041469"/>
            <a:ext cx="3384645" cy="190554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83" y="1340823"/>
            <a:ext cx="3074610" cy="15567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51" y="3799141"/>
            <a:ext cx="3998794" cy="1955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024" y="2920621"/>
            <a:ext cx="230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316" y="2983645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1045" y="2914505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ইটভাটা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7012" y="6025065"/>
            <a:ext cx="311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9540" y="695701"/>
            <a:ext cx="552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4" y="3799141"/>
            <a:ext cx="2125640" cy="2131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65075" y="6209731"/>
            <a:ext cx="192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 গ্যাস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1976" y="-111685"/>
            <a:ext cx="591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00" y="108236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9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723" y="1109790"/>
            <a:ext cx="8596668" cy="1320800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আরোও কিছু কারণ রয়েছেঃ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723" y="2700591"/>
            <a:ext cx="930575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ধূলিকণা ও পচা দূরগন্ধ বাতাসে মিশে বায়ূ দুষণ ঘটায়।</a:t>
            </a:r>
          </a:p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মলমূত্র ত্যাগ করলে,কফ,থুথু ফেললে </a:t>
            </a:r>
          </a:p>
          <a:p>
            <a:pPr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 বৃক্ষনিধন করলে</a:t>
            </a:r>
          </a:p>
          <a:p>
            <a:pPr algn="ctr"/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জীবাশ্ব জ্বালানির ব্যবহার</a:t>
            </a:r>
            <a:endParaRPr lang="en-US" sz="4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6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</TotalTime>
  <Words>232</Words>
  <Application>Microsoft Office PowerPoint</Application>
  <PresentationFormat>Widescreen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                                </vt:lpstr>
      <vt:lpstr>                                      পাঠ পরিচিতি</vt:lpstr>
      <vt:lpstr>                                                               শিখনফল</vt:lpstr>
      <vt:lpstr>স</vt:lpstr>
      <vt:lpstr>                                                         পাঠের শিরোনাম</vt:lpstr>
      <vt:lpstr>PowerPoint Presentation</vt:lpstr>
      <vt:lpstr>এছাড়াও আরোও কিছু কারণ রয়েছেঃ</vt:lpstr>
      <vt:lpstr>বায়ূ দুষণের ফলে যেগুলো হয়ঃ</vt:lpstr>
      <vt:lpstr>PowerPoint Presentation</vt:lpstr>
      <vt:lpstr>                              দলগত কাজ</vt:lpstr>
      <vt:lpstr>এস পাঠ্য বই এর ১১ পৃষ্ঠা বের করি এবং নীচের অংশটুকু পড়ি</vt:lpstr>
      <vt:lpstr>একাকী করে দেখাও</vt:lpstr>
      <vt:lpstr>                             এস উত্তর গুলি মিলিয়ে দেখি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94</cp:revision>
  <dcterms:created xsi:type="dcterms:W3CDTF">2021-06-23T16:37:44Z</dcterms:created>
  <dcterms:modified xsi:type="dcterms:W3CDTF">2021-07-04T11:00:02Z</dcterms:modified>
</cp:coreProperties>
</file>