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82" r:id="rId22"/>
    <p:sldId id="279" r:id="rId23"/>
    <p:sldId id="283" r:id="rId24"/>
    <p:sldId id="284" r:id="rId25"/>
    <p:sldId id="274" r:id="rId26"/>
    <p:sldId id="285" r:id="rId27"/>
    <p:sldId id="286" r:id="rId28"/>
    <p:sldId id="27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656A-82DB-405E-B5C0-3A50210C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76E27-CED2-41CF-825F-740819E3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DC4E-6B6F-4AED-81BD-8C1ED316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0222-4A10-4DF8-9900-6888248D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982C-4AA8-4669-8D29-5B3B74D2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73F8-744F-4714-B6AC-9945CC12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43F46-478A-43AB-93D0-C00287214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0A5EF-2FA2-47DD-84C4-CD353B85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0270-5F27-4606-9AD3-232F5321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12A9-2D3D-43A8-8015-8472B5EF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5CDFE-5A50-42CE-8BA0-40D6956C2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1DB5B-D1B4-4E02-8A33-0A7F73BF2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63240-4F89-4710-A5F2-5E58CFFC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E16E-CDCC-485C-8951-8A578C60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E3BB-70DA-4022-9C36-780CFBA4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2047-5305-42B8-B428-7556CAF1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5A53-FD1D-4D77-B032-5F64AC333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109DA-CBAB-4391-AEA8-9B1CEBDB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B0E50-2A11-4FFD-8A8F-C128BE6A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28DB-DD6C-48AF-B8F2-6D91BA61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9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43D0-D53B-4D54-A0CA-5B5DFC87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13DFD-9483-418D-AA7C-E8E4EF85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A998-693A-43EC-9A15-AE4607F5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1D422-C92F-4658-98E4-41D9D6B7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E2A8-52F7-49A3-819A-3B02F074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ADB2-1DA8-48EE-A5E6-ADB6A1CA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43D9A-660C-41CC-8DE8-1238B1B09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489BA-5153-4BF9-BF0E-62EAC8B16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BFF2-1AE6-4E4E-9D16-412AE446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311E4-3F48-463A-A9E1-19FA9D4D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618DD-B16F-4437-8427-4DC961E9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E3F1-B69D-4FA9-898F-387B2AAF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2C4D2-D45E-4073-A0F9-DE79FE94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C629D-8A95-4BED-92FF-91F3552E1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E3B77-34A6-4C81-9A1C-CA3A244F7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28F35-DCCB-4DFB-89EA-5B13BD34B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04D72-02E4-45A5-84B4-C9B17328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52439-9096-4979-845D-E0CF5E4B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9E296-AA77-4171-9CB2-1BB39608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45EB-0731-489E-845C-017E476C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1343C-EAF1-403D-831D-0804E058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01D62-4473-428D-85FC-614F37E2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74848-C097-4F46-A0C7-CAD4AAF3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65F6E-2309-4BA4-9DFC-9A319290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47BC5-6463-4157-B37D-62C1C1A8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74873-593A-44B0-9F84-C9931E83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ECDA-78B2-4C05-A112-BB6A2091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AE3-5731-4DA9-89F8-39157063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A100-2C70-4868-A58E-41336B1B3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9039C-35D8-438E-B05B-6B8FECE1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650DC-C586-4B51-B640-8D76F498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E43F5-D7BF-4074-A982-68E4FA91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024B-2A91-4089-A3AA-BBEBBB18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FBCF6-8246-4507-B069-C3A6B369F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55B44-BD49-42A7-9E1F-418AF2FEF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C2904-AEEB-408C-BD15-5ACBCF2C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43840-8D1D-4157-A343-303657884963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78AD-9A32-49BE-8C54-69C83DA1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6ADD9-9C0D-4926-A669-34CBE626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A6841-931D-443B-9ED0-BF53C693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5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65E3F1A-1175-4639-8469-38C4A49D8E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51" y="6309104"/>
            <a:ext cx="1905000" cy="39052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E22903B-F0A6-4F26-80FE-C790E3AAD2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85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8076C27-A127-44A6-8602-CE62C10B9F07}"/>
              </a:ext>
            </a:extLst>
          </p:cNvPr>
          <p:cNvSpPr/>
          <p:nvPr userDrawn="1"/>
        </p:nvSpPr>
        <p:spPr>
          <a:xfrm>
            <a:off x="55418" y="55418"/>
            <a:ext cx="12081164" cy="6747164"/>
          </a:xfrm>
          <a:prstGeom prst="frame">
            <a:avLst>
              <a:gd name="adj1" fmla="val 985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A0CEF-3091-4D5B-8083-52A16EA9ABC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44548" y="30382"/>
            <a:ext cx="1756672" cy="2012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6DB1FA-578A-4035-8196-1BEB2AF87CC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08" y="-663"/>
            <a:ext cx="1781175" cy="2117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7B4DEE-4E57-4B22-A583-C65459B4DE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91" y="6309104"/>
            <a:ext cx="1905000" cy="390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BE27C-77DD-4C5C-9B27-69ED4C86FD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1" y="6309104"/>
            <a:ext cx="1905000" cy="390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B11032-8CBA-4A1D-A2EB-C77C24E99E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4" y="6299921"/>
            <a:ext cx="1905000" cy="390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28B0BB-39DC-4BFC-A29C-82EBF17665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66" y="6299922"/>
            <a:ext cx="1905000" cy="390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54237B-53E2-4636-92B6-BCE6887FAF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1" y="6299922"/>
            <a:ext cx="1905000" cy="390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411A4F-9831-4B63-B2A4-2C19B8EEE5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1" y="6299922"/>
            <a:ext cx="1905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C16434-D6B7-4287-9CBF-985D634FBA25}"/>
              </a:ext>
            </a:extLst>
          </p:cNvPr>
          <p:cNvSpPr>
            <a:spLocks noGrp="1"/>
          </p:cNvSpPr>
          <p:nvPr/>
        </p:nvSpPr>
        <p:spPr>
          <a:xfrm>
            <a:off x="1635423" y="302483"/>
            <a:ext cx="9455727" cy="11557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04C68B-0A46-4F59-BC8D-BF5E92E8E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711470"/>
            <a:ext cx="5828714" cy="38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7D0977-A6C5-4CE0-A6F2-84D19152E08B}"/>
              </a:ext>
            </a:extLst>
          </p:cNvPr>
          <p:cNvSpPr txBox="1"/>
          <p:nvPr/>
        </p:nvSpPr>
        <p:spPr>
          <a:xfrm>
            <a:off x="5078436" y="168812"/>
            <a:ext cx="257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53026-53C3-465F-9C71-6FDCDFF3E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3"/>
          <a:stretch/>
        </p:blipFill>
        <p:spPr>
          <a:xfrm>
            <a:off x="3606018" y="1842868"/>
            <a:ext cx="4979963" cy="28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4E23877-F8C0-4A17-A049-2A1399B122E6}"/>
              </a:ext>
            </a:extLst>
          </p:cNvPr>
          <p:cNvSpPr/>
          <p:nvPr/>
        </p:nvSpPr>
        <p:spPr>
          <a:xfrm>
            <a:off x="1206322" y="1740304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শকট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B71D7FA9-10EA-4606-8384-9AF9F5760686}"/>
              </a:ext>
            </a:extLst>
          </p:cNvPr>
          <p:cNvSpPr/>
          <p:nvPr/>
        </p:nvSpPr>
        <p:spPr>
          <a:xfrm>
            <a:off x="1206322" y="3485007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9678BA2D-28BC-4081-BC10-87392E7B1FD7}"/>
              </a:ext>
            </a:extLst>
          </p:cNvPr>
          <p:cNvSpPr/>
          <p:nvPr/>
        </p:nvSpPr>
        <p:spPr>
          <a:xfrm>
            <a:off x="1206322" y="5251795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ক্রোর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3A904408-A411-4D54-ACFD-BF59465EF219}"/>
              </a:ext>
            </a:extLst>
          </p:cNvPr>
          <p:cNvSpPr/>
          <p:nvPr/>
        </p:nvSpPr>
        <p:spPr>
          <a:xfrm>
            <a:off x="8008430" y="1740304"/>
            <a:ext cx="2977249" cy="616351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1C25A5AE-1552-47FE-94F8-A61CC5A904F0}"/>
              </a:ext>
            </a:extLst>
          </p:cNvPr>
          <p:cNvSpPr/>
          <p:nvPr/>
        </p:nvSpPr>
        <p:spPr>
          <a:xfrm>
            <a:off x="8150528" y="3485007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মজুরির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5FE51F55-C6FC-434E-AD93-A152C4D39A5E}"/>
              </a:ext>
            </a:extLst>
          </p:cNvPr>
          <p:cNvSpPr/>
          <p:nvPr/>
        </p:nvSpPr>
        <p:spPr>
          <a:xfrm>
            <a:off x="8150528" y="5234546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C8B528-53B7-4B22-A045-9CF24554E56A}"/>
              </a:ext>
            </a:extLst>
          </p:cNvPr>
          <p:cNvSpPr/>
          <p:nvPr/>
        </p:nvSpPr>
        <p:spPr>
          <a:xfrm>
            <a:off x="2487203" y="463919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D8FE5-8A8C-45E0-9D11-F99AC357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20" y="1280944"/>
            <a:ext cx="1903014" cy="13662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43B3F-F5D0-4EC4-997B-295C0090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99" y="3027465"/>
            <a:ext cx="2381898" cy="1232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ED4BBD-E9EA-408A-8DD7-836B0413B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020" y="4821587"/>
            <a:ext cx="1993928" cy="12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04A64-0C36-4C55-B9CE-656E5A23D613}"/>
              </a:ext>
            </a:extLst>
          </p:cNvPr>
          <p:cNvSpPr/>
          <p:nvPr/>
        </p:nvSpPr>
        <p:spPr>
          <a:xfrm>
            <a:off x="2863664" y="46578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AEBEB129-C7EE-4AC3-B18B-938B0C3C4BAD}"/>
              </a:ext>
            </a:extLst>
          </p:cNvPr>
          <p:cNvSpPr/>
          <p:nvPr/>
        </p:nvSpPr>
        <p:spPr>
          <a:xfrm>
            <a:off x="1465217" y="1693717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BD98D03D-A1D9-499E-AD07-F41B1EF4896B}"/>
              </a:ext>
            </a:extLst>
          </p:cNvPr>
          <p:cNvSpPr/>
          <p:nvPr/>
        </p:nvSpPr>
        <p:spPr>
          <a:xfrm>
            <a:off x="1465217" y="3486874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r>
              <a:rPr lang="bn-IN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721BFE98-52A5-4A92-88C2-808C31AF794B}"/>
              </a:ext>
            </a:extLst>
          </p:cNvPr>
          <p:cNvSpPr/>
          <p:nvPr/>
        </p:nvSpPr>
        <p:spPr>
          <a:xfrm>
            <a:off x="1465217" y="5256634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B6F2F4FB-02D8-49C6-A95D-BAE8C1399EFE}"/>
              </a:ext>
            </a:extLst>
          </p:cNvPr>
          <p:cNvSpPr/>
          <p:nvPr/>
        </p:nvSpPr>
        <p:spPr>
          <a:xfrm>
            <a:off x="8056189" y="1625376"/>
            <a:ext cx="3096493" cy="638436"/>
          </a:xfrm>
          <a:prstGeom prst="roundRect">
            <a:avLst>
              <a:gd name="adj" fmla="val 1974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A11D04BF-095C-4850-ADC0-73739B3812F1}"/>
              </a:ext>
            </a:extLst>
          </p:cNvPr>
          <p:cNvSpPr/>
          <p:nvPr/>
        </p:nvSpPr>
        <p:spPr>
          <a:xfrm>
            <a:off x="8125168" y="3447830"/>
            <a:ext cx="3342307" cy="661139"/>
          </a:xfrm>
          <a:prstGeom prst="roundRect">
            <a:avLst>
              <a:gd name="adj" fmla="val 2156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লোহার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D9903CD6-78A3-468B-8BE0-EA91D0211AFC}"/>
              </a:ext>
            </a:extLst>
          </p:cNvPr>
          <p:cNvSpPr/>
          <p:nvPr/>
        </p:nvSpPr>
        <p:spPr>
          <a:xfrm>
            <a:off x="8427566" y="4962417"/>
            <a:ext cx="2296386" cy="661139"/>
          </a:xfrm>
          <a:prstGeom prst="roundRect">
            <a:avLst>
              <a:gd name="adj" fmla="val 19711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C854B-3B86-4C46-864C-92E8F31F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08" y="3131395"/>
            <a:ext cx="2058823" cy="993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70854-4F03-44C8-9422-E533B316D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08" y="1327000"/>
            <a:ext cx="1994758" cy="1345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8AF99-51BA-4114-A20C-BE9ED8D4E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08" y="4692140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47350" y="402182"/>
            <a:ext cx="35285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59A14B-79AB-4F82-944B-F591AE340317}"/>
              </a:ext>
            </a:extLst>
          </p:cNvPr>
          <p:cNvGrpSpPr/>
          <p:nvPr/>
        </p:nvGrpSpPr>
        <p:grpSpPr>
          <a:xfrm>
            <a:off x="992644" y="4908718"/>
            <a:ext cx="9827638" cy="876021"/>
            <a:chOff x="939548" y="4098992"/>
            <a:chExt cx="9827638" cy="876021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A2BD3CF-38FB-4610-BD09-D1AD311A4050}"/>
                </a:ext>
              </a:extLst>
            </p:cNvPr>
            <p:cNvSpPr/>
            <p:nvPr/>
          </p:nvSpPr>
          <p:spPr>
            <a:xfrm>
              <a:off x="1386234" y="4098992"/>
              <a:ext cx="9380952" cy="876021"/>
            </a:xfrm>
            <a:prstGeom prst="chevr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D9EFAC62-4343-4A29-91D5-5B7721764B81}"/>
                </a:ext>
              </a:extLst>
            </p:cNvPr>
            <p:cNvSpPr/>
            <p:nvPr/>
          </p:nvSpPr>
          <p:spPr>
            <a:xfrm>
              <a:off x="1894574" y="4172006"/>
              <a:ext cx="8551077" cy="708454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D75146-B079-4048-9235-C7B56D910ACA}"/>
                </a:ext>
              </a:extLst>
            </p:cNvPr>
            <p:cNvSpPr/>
            <p:nvPr/>
          </p:nvSpPr>
          <p:spPr>
            <a:xfrm>
              <a:off x="1998688" y="4189227"/>
              <a:ext cx="8376211" cy="553998"/>
            </a:xfrm>
            <a:prstGeom prst="rect">
              <a:avLst/>
            </a:prstGeom>
          </p:spPr>
          <p:txBody>
            <a:bodyPr wrap="square" lIns="91440" tIns="0" rIns="0" bIns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বক্ষে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ক্রোর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শাবল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 বাক্য রচনা কর।</a:t>
              </a:r>
              <a:endParaRPr lang="en-GB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05CCC70E-BD74-4CEE-A1D3-F0673AF30525}"/>
                </a:ext>
              </a:extLst>
            </p:cNvPr>
            <p:cNvSpPr/>
            <p:nvPr/>
          </p:nvSpPr>
          <p:spPr>
            <a:xfrm>
              <a:off x="939548" y="4112570"/>
              <a:ext cx="871064" cy="862443"/>
            </a:xfrm>
            <a:prstGeom prst="donu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128F30-27C9-482F-A166-016D4CD1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0" r="60524"/>
          <a:stretch/>
        </p:blipFill>
        <p:spPr>
          <a:xfrm>
            <a:off x="992644" y="1741828"/>
            <a:ext cx="1140956" cy="2631367"/>
          </a:xfrm>
          <a:prstGeom prst="rect">
            <a:avLst/>
          </a:prstGeom>
        </p:spPr>
      </p:pic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11070D96-E102-4457-B8CC-823D8A89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8" t="43840" r="19716"/>
          <a:stretch/>
        </p:blipFill>
        <p:spPr>
          <a:xfrm>
            <a:off x="10212842" y="1741828"/>
            <a:ext cx="1140957" cy="26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718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602 L -0.29636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7CF3C0-42F0-4292-A087-38CF8F2B1580}"/>
              </a:ext>
            </a:extLst>
          </p:cNvPr>
          <p:cNvSpPr txBox="1"/>
          <p:nvPr/>
        </p:nvSpPr>
        <p:spPr>
          <a:xfrm>
            <a:off x="2634935" y="5090217"/>
            <a:ext cx="770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দেখিনু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সেদিন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796E7-B3C7-42D3-A68E-CDCC213EC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168" y="1167618"/>
            <a:ext cx="2980245" cy="2672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1F291-B293-4AD6-AE10-7A0A29BF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673" y="970671"/>
            <a:ext cx="3322852" cy="28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67012-B167-4F25-A6F3-E3654AB4A76D}"/>
              </a:ext>
            </a:extLst>
          </p:cNvPr>
          <p:cNvSpPr txBox="1"/>
          <p:nvPr/>
        </p:nvSpPr>
        <p:spPr>
          <a:xfrm>
            <a:off x="2841375" y="5128887"/>
            <a:ext cx="979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097F5-A242-4A55-93CA-BDE358E0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74" y="928468"/>
            <a:ext cx="3501275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D5E84-9BF6-4AD9-AED2-FC9BD751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89" y="928468"/>
            <a:ext cx="350127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2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E01B6-72CB-4B53-9CE2-96A1DA11E414}"/>
              </a:ext>
            </a:extLst>
          </p:cNvPr>
          <p:cNvSpPr txBox="1"/>
          <p:nvPr/>
        </p:nvSpPr>
        <p:spPr>
          <a:xfrm>
            <a:off x="2204989" y="4951447"/>
            <a:ext cx="927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দধিচিদের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চড়িল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78716-6F41-47AE-A18F-2843E5484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86" y="1167618"/>
            <a:ext cx="2857500" cy="2658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494D2-77FA-4D0A-BF9C-F648D228B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1167617"/>
            <a:ext cx="3028293" cy="29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6542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B5040-4E27-4C71-AEA4-F3D4A4473475}"/>
              </a:ext>
            </a:extLst>
          </p:cNvPr>
          <p:cNvSpPr txBox="1"/>
          <p:nvPr/>
        </p:nvSpPr>
        <p:spPr>
          <a:xfrm>
            <a:off x="3011214" y="5102745"/>
            <a:ext cx="1018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দিয়াছ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ক্রোর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2FC4-D621-4554-8DFE-BDAE4CC60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49" y="1044618"/>
            <a:ext cx="2924859" cy="3007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EEC83-8A44-47B9-8567-181AB5737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25" y="1184563"/>
            <a:ext cx="3325501" cy="2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4187-F4BD-4E80-A992-BD1A12880CB3}"/>
              </a:ext>
            </a:extLst>
          </p:cNvPr>
          <p:cNvSpPr txBox="1"/>
          <p:nvPr/>
        </p:nvSpPr>
        <p:spPr>
          <a:xfrm>
            <a:off x="3323127" y="5069671"/>
            <a:ext cx="688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রেলপথে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6A947-E411-4A56-A907-CD58E5D1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27" y="914400"/>
            <a:ext cx="2847975" cy="3263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B1AC4-F1EC-4AF5-99A1-10E900E2B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42" y="1132985"/>
            <a:ext cx="2733675" cy="29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2C3FC-C983-4DFF-8379-A2F7E6B4B693}"/>
              </a:ext>
            </a:extLst>
          </p:cNvPr>
          <p:cNvSpPr txBox="1"/>
          <p:nvPr/>
        </p:nvSpPr>
        <p:spPr>
          <a:xfrm>
            <a:off x="2586977" y="5122337"/>
            <a:ext cx="780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77DDB-E08F-408B-9D59-B22633BF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77" y="804041"/>
            <a:ext cx="2883657" cy="3421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1B10D-A7F1-4DF1-BF60-1B9A4F6D8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57" y="961697"/>
            <a:ext cx="2883657" cy="32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2C8C3-7334-4092-835E-FE0B10337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525" y="1729264"/>
            <a:ext cx="4379568" cy="3905962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3C48882-3C8E-43A5-B61D-CC4FCE2D6616}"/>
              </a:ext>
            </a:extLst>
          </p:cNvPr>
          <p:cNvSpPr txBox="1"/>
          <p:nvPr/>
        </p:nvSpPr>
        <p:spPr>
          <a:xfrm>
            <a:off x="7270618" y="2856442"/>
            <a:ext cx="44160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আকলিমা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তারাকান্দা-ময়মনসিংহ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E-mail:absarmiasarker@gmail.com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96259-CE9F-40C7-8EB8-B9543133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620" y="1299079"/>
            <a:ext cx="1050389" cy="4592054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FBBC8D61-E311-4B03-B787-A198438B897A}"/>
              </a:ext>
            </a:extLst>
          </p:cNvPr>
          <p:cNvSpPr txBox="1"/>
          <p:nvPr/>
        </p:nvSpPr>
        <p:spPr>
          <a:xfrm>
            <a:off x="3314896" y="207111"/>
            <a:ext cx="6163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9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A509D-3336-48C7-B1B6-BDEFB006E85A}"/>
              </a:ext>
            </a:extLst>
          </p:cNvPr>
          <p:cNvSpPr txBox="1"/>
          <p:nvPr/>
        </p:nvSpPr>
        <p:spPr>
          <a:xfrm>
            <a:off x="2559365" y="5216257"/>
            <a:ext cx="1084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নাকো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ঐজাহাজ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55EE9-3793-4FA7-96E7-D05F92D2A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65" y="618710"/>
            <a:ext cx="2619375" cy="3464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14A56-34CB-414F-86B3-2BAC9BD0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72" y="930165"/>
            <a:ext cx="2847975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E7088-B5C0-4C37-8D37-555FE3D59F86}"/>
              </a:ext>
            </a:extLst>
          </p:cNvPr>
          <p:cNvSpPr txBox="1"/>
          <p:nvPr/>
        </p:nvSpPr>
        <p:spPr>
          <a:xfrm>
            <a:off x="2700997" y="4951828"/>
            <a:ext cx="710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আসিতেছে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শুভদিন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বাড়িয়াছে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হইবে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05D18-5071-45C4-B202-1BD4105C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4" y="1056290"/>
            <a:ext cx="3105812" cy="3026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F271D-79A2-409A-84EB-30791B401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91" y="1056289"/>
            <a:ext cx="3105812" cy="2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D0B918-D78C-4508-AD74-F17DB2CB774F}"/>
              </a:ext>
            </a:extLst>
          </p:cNvPr>
          <p:cNvSpPr txBox="1"/>
          <p:nvPr/>
        </p:nvSpPr>
        <p:spPr>
          <a:xfrm>
            <a:off x="3219503" y="5248275"/>
            <a:ext cx="7085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হাতুড়ি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গাঁইতি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পাহাড়-কাটা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দুপাশে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61B47-6094-41CE-BE83-6F06E1C10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5" y="630621"/>
            <a:ext cx="2727600" cy="3499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9D459-7155-41D8-8585-C5AB4081D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36" y="630621"/>
            <a:ext cx="3075425" cy="34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11141-8820-469B-A9FE-39FBA53A2ECA}"/>
              </a:ext>
            </a:extLst>
          </p:cNvPr>
          <p:cNvSpPr txBox="1"/>
          <p:nvPr/>
        </p:nvSpPr>
        <p:spPr>
          <a:xfrm>
            <a:off x="2757268" y="5120639"/>
            <a:ext cx="687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35833-EAF5-4D44-A0E3-EFD4B6284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25" y="872382"/>
            <a:ext cx="3321268" cy="3226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F71DD-DD39-417C-94F9-20B491818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8" y="872382"/>
            <a:ext cx="3321268" cy="32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A9B774-223B-48CE-8479-B59C1C8E817C}"/>
              </a:ext>
            </a:extLst>
          </p:cNvPr>
          <p:cNvSpPr txBox="1"/>
          <p:nvPr/>
        </p:nvSpPr>
        <p:spPr>
          <a:xfrm>
            <a:off x="2768989" y="5162844"/>
            <a:ext cx="702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গাহি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তাহাদেরি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80CF1-2F54-4A1F-9A2A-D7E56CDF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17" y="709448"/>
            <a:ext cx="3499943" cy="345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0AA00-AE9F-4368-BC52-AC2AF47AA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18" y="717330"/>
            <a:ext cx="3499944" cy="35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66052" y="474369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4443B-4262-4B53-BC75-C7D27D6D4215}"/>
              </a:ext>
            </a:extLst>
          </p:cNvPr>
          <p:cNvSpPr txBox="1"/>
          <p:nvPr/>
        </p:nvSpPr>
        <p:spPr>
          <a:xfrm>
            <a:off x="407760" y="2484387"/>
            <a:ext cx="2912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শ্রেণিপেশার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0201F-326B-48E2-B01C-3307C23E5A35}"/>
              </a:ext>
            </a:extLst>
          </p:cNvPr>
          <p:cNvSpPr txBox="1"/>
          <p:nvPr/>
        </p:nvSpPr>
        <p:spPr>
          <a:xfrm>
            <a:off x="8356209" y="2304098"/>
            <a:ext cx="3277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যাপনের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37D40-420E-4178-B842-06B59081E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205" y="2484387"/>
            <a:ext cx="3277772" cy="18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EDC5F-5FE1-45CF-B9E3-CEC966811B6E}"/>
              </a:ext>
            </a:extLst>
          </p:cNvPr>
          <p:cNvSpPr txBox="1"/>
          <p:nvPr/>
        </p:nvSpPr>
        <p:spPr>
          <a:xfrm>
            <a:off x="4318781" y="197674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9F881-5120-4BC1-A145-22A1D1299D6E}"/>
              </a:ext>
            </a:extLst>
          </p:cNvPr>
          <p:cNvSpPr txBox="1"/>
          <p:nvPr/>
        </p:nvSpPr>
        <p:spPr>
          <a:xfrm>
            <a:off x="1026942" y="1026942"/>
            <a:ext cx="10114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রেলগাড়িতে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39138-0661-4CCE-917B-4E2F5AE7F65A}"/>
              </a:ext>
            </a:extLst>
          </p:cNvPr>
          <p:cNvSpPr txBox="1"/>
          <p:nvPr/>
        </p:nvSpPr>
        <p:spPr>
          <a:xfrm>
            <a:off x="1026942" y="3148871"/>
            <a:ext cx="9242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যাহাদের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ক্ষুদ্রমনা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কূপমন্ডুক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অসংযমীর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ক্ষুদ্রমনা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বাবুসাবদের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মিথ্যাবাদীদের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দধিচীদের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24D00EAF-A919-48ED-9FC7-466C03E540E4}"/>
              </a:ext>
            </a:extLst>
          </p:cNvPr>
          <p:cNvSpPr/>
          <p:nvPr/>
        </p:nvSpPr>
        <p:spPr>
          <a:xfrm>
            <a:off x="1026942" y="2215690"/>
            <a:ext cx="295421" cy="281354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7A8F8ADA-0CE1-4C9A-AECA-FA0A57FFB28B}"/>
              </a:ext>
            </a:extLst>
          </p:cNvPr>
          <p:cNvSpPr/>
          <p:nvPr/>
        </p:nvSpPr>
        <p:spPr>
          <a:xfrm>
            <a:off x="1026942" y="6166367"/>
            <a:ext cx="295421" cy="281354"/>
          </a:xfrm>
          <a:prstGeom prst="don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C8379E8-717C-4909-A8F3-2FD1A58FDE36}"/>
              </a:ext>
            </a:extLst>
          </p:cNvPr>
          <p:cNvSpPr/>
          <p:nvPr/>
        </p:nvSpPr>
        <p:spPr>
          <a:xfrm>
            <a:off x="7357403" y="844005"/>
            <a:ext cx="4459459" cy="28417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সঠিক</a:t>
            </a:r>
            <a:r>
              <a:rPr lang="en-US" sz="2400" dirty="0"/>
              <a:t> </a:t>
            </a:r>
            <a:r>
              <a:rPr lang="en-US" sz="2400" dirty="0" err="1"/>
              <a:t>উত্তরের</a:t>
            </a:r>
            <a:r>
              <a:rPr lang="en-US" sz="2400" dirty="0"/>
              <a:t> </a:t>
            </a:r>
            <a:r>
              <a:rPr lang="en-US" sz="2400" dirty="0" err="1"/>
              <a:t>জন্য</a:t>
            </a:r>
            <a:r>
              <a:rPr lang="en-US" sz="2400" dirty="0"/>
              <a:t> </a:t>
            </a:r>
            <a:r>
              <a:rPr lang="en-US" sz="2400" dirty="0" err="1"/>
              <a:t>এখানে</a:t>
            </a:r>
            <a:r>
              <a:rPr lang="en-US" sz="2400" dirty="0"/>
              <a:t> </a:t>
            </a:r>
            <a:r>
              <a:rPr lang="en-US" sz="2400" dirty="0" err="1"/>
              <a:t>ক্লিক</a:t>
            </a:r>
            <a:r>
              <a:rPr lang="en-US" sz="2400" dirty="0"/>
              <a:t> </a:t>
            </a:r>
            <a:r>
              <a:rPr lang="en-US" sz="2400" dirty="0" err="1"/>
              <a:t>করুন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9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D67A4-2273-4092-BAA9-FFF6AC5D8B59}"/>
              </a:ext>
            </a:extLst>
          </p:cNvPr>
          <p:cNvSpPr txBox="1"/>
          <p:nvPr/>
        </p:nvSpPr>
        <p:spPr>
          <a:xfrm>
            <a:off x="4642338" y="253218"/>
            <a:ext cx="357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F2B9B-BFE0-49A7-BFF8-658998621678}"/>
              </a:ext>
            </a:extLst>
          </p:cNvPr>
          <p:cNvSpPr txBox="1"/>
          <p:nvPr/>
        </p:nvSpPr>
        <p:spPr>
          <a:xfrm>
            <a:off x="1139483" y="1322363"/>
            <a:ext cx="9636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উপেক্ষিত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30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9841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4C5C82-7269-470B-8958-8A87A3615765}"/>
              </a:ext>
            </a:extLst>
          </p:cNvPr>
          <p:cNvGrpSpPr/>
          <p:nvPr/>
        </p:nvGrpSpPr>
        <p:grpSpPr>
          <a:xfrm>
            <a:off x="1981734" y="4536449"/>
            <a:ext cx="8228531" cy="1237957"/>
            <a:chOff x="332935" y="3945606"/>
            <a:chExt cx="8228531" cy="1237957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85CEA5C2-B7AF-4AC5-9AD0-804A34275A06}"/>
                </a:ext>
              </a:extLst>
            </p:cNvPr>
            <p:cNvSpPr/>
            <p:nvPr/>
          </p:nvSpPr>
          <p:spPr>
            <a:xfrm>
              <a:off x="869824" y="4231386"/>
              <a:ext cx="7514521" cy="67278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B7547370-FBB5-4B3E-9904-382CAE9008E0}"/>
                </a:ext>
              </a:extLst>
            </p:cNvPr>
            <p:cNvSpPr/>
            <p:nvPr/>
          </p:nvSpPr>
          <p:spPr>
            <a:xfrm>
              <a:off x="1537933" y="4301619"/>
              <a:ext cx="5953912" cy="52593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16E3D8-66CA-41C9-80FC-2330EE4AF7BA}"/>
                </a:ext>
              </a:extLst>
            </p:cNvPr>
            <p:cNvSpPr/>
            <p:nvPr/>
          </p:nvSpPr>
          <p:spPr>
            <a:xfrm>
              <a:off x="1533378" y="4243017"/>
              <a:ext cx="7028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কুলি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মজুর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কবিতার</a:t>
              </a: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মূলভাব</a:t>
              </a:r>
              <a:r>
                <a:rPr lang="bn-IN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লিখে আনবে।</a:t>
              </a:r>
              <a:endParaRPr lang="en-GB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B0BD2673-2EC5-4838-8D5E-27300379A8F0}"/>
                </a:ext>
              </a:extLst>
            </p:cNvPr>
            <p:cNvSpPr/>
            <p:nvPr/>
          </p:nvSpPr>
          <p:spPr>
            <a:xfrm rot="10800000">
              <a:off x="332935" y="3945606"/>
              <a:ext cx="956603" cy="1237957"/>
            </a:xfrm>
            <a:prstGeom prst="moo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86D8A7-797A-4E35-AD10-9424DC89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56" y="1608083"/>
            <a:ext cx="2854789" cy="24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36CDE-A2BA-47F6-A417-B37CC8BE4297}"/>
              </a:ext>
            </a:extLst>
          </p:cNvPr>
          <p:cNvSpPr txBox="1"/>
          <p:nvPr/>
        </p:nvSpPr>
        <p:spPr>
          <a:xfrm>
            <a:off x="3310596" y="259083"/>
            <a:ext cx="687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EB75-EB8F-465F-9355-76EDD544D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3" y="1734209"/>
            <a:ext cx="4072920" cy="36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619799-3162-4195-8E9E-4F1D19EC9F29}"/>
              </a:ext>
            </a:extLst>
          </p:cNvPr>
          <p:cNvSpPr txBox="1"/>
          <p:nvPr/>
        </p:nvSpPr>
        <p:spPr>
          <a:xfrm>
            <a:off x="5035745" y="454452"/>
            <a:ext cx="31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0E0D496-97AB-4EB3-83FE-0F3DAF75EFB8}"/>
              </a:ext>
            </a:extLst>
          </p:cNvPr>
          <p:cNvSpPr txBox="1"/>
          <p:nvPr/>
        </p:nvSpPr>
        <p:spPr>
          <a:xfrm>
            <a:off x="7656364" y="2484038"/>
            <a:ext cx="33542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শ্রেণি:সপ্তম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১ম(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r">
              <a:buNone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কুলি -মজুর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সময়:৫০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5CA65-6229-46E8-B2D2-519217373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73" y="2484038"/>
            <a:ext cx="706677" cy="3085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0524D-877A-4FBF-8D7A-75391C06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65" y="2381250"/>
            <a:ext cx="2190750" cy="25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1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F0A00F-A539-4455-8E03-7F94BE21E2D5}"/>
              </a:ext>
            </a:extLst>
          </p:cNvPr>
          <p:cNvSpPr txBox="1"/>
          <p:nvPr/>
        </p:nvSpPr>
        <p:spPr>
          <a:xfrm>
            <a:off x="2687782" y="48035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AA20-8C70-4777-BB66-59918713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75" y="2360295"/>
            <a:ext cx="2373342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A37CE-84FC-4859-BFC1-C25E488F4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54" y="2360295"/>
            <a:ext cx="257390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9CD146-6B5F-4A3A-B2D3-B35A0613CD5D}"/>
              </a:ext>
            </a:extLst>
          </p:cNvPr>
          <p:cNvSpPr/>
          <p:nvPr/>
        </p:nvSpPr>
        <p:spPr>
          <a:xfrm>
            <a:off x="3908773" y="1667654"/>
            <a:ext cx="3678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4A9FF-3282-45EB-8A7F-2EA930A044CD}"/>
              </a:ext>
            </a:extLst>
          </p:cNvPr>
          <p:cNvSpPr txBox="1"/>
          <p:nvPr/>
        </p:nvSpPr>
        <p:spPr>
          <a:xfrm>
            <a:off x="4473526" y="284982"/>
            <a:ext cx="28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38C8F-6411-4466-B4B5-CE7229D45065}"/>
              </a:ext>
            </a:extLst>
          </p:cNvPr>
          <p:cNvSpPr txBox="1"/>
          <p:nvPr/>
        </p:nvSpPr>
        <p:spPr>
          <a:xfrm>
            <a:off x="4954472" y="976318"/>
            <a:ext cx="1865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5E314-7D4A-4F7C-B99A-A2819227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118" y="3051605"/>
            <a:ext cx="3004987" cy="222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68EF5-69FB-4277-9E84-92D83770B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80291">
            <a:off x="4322041" y="510233"/>
            <a:ext cx="2097206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11889 -3.33333E-6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A3406E-4FE4-44A5-AE0C-49B09F0F8777}"/>
              </a:ext>
            </a:extLst>
          </p:cNvPr>
          <p:cNvGrpSpPr/>
          <p:nvPr/>
        </p:nvGrpSpPr>
        <p:grpSpPr>
          <a:xfrm>
            <a:off x="856451" y="300778"/>
            <a:ext cx="7626124" cy="5153309"/>
            <a:chOff x="556906" y="-30298"/>
            <a:chExt cx="7626124" cy="5153309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B504202C-EEB3-417F-B4AC-0D698F4BC4AC}"/>
                </a:ext>
              </a:extLst>
            </p:cNvPr>
            <p:cNvSpPr/>
            <p:nvPr/>
          </p:nvSpPr>
          <p:spPr>
            <a:xfrm>
              <a:off x="885199" y="2582860"/>
              <a:ext cx="6999516" cy="495221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0192D00-9FF5-4A01-A66B-3A920A1F2B4B}"/>
                </a:ext>
              </a:extLst>
            </p:cNvPr>
            <p:cNvSpPr/>
            <p:nvPr/>
          </p:nvSpPr>
          <p:spPr>
            <a:xfrm>
              <a:off x="900526" y="4515851"/>
              <a:ext cx="7282504" cy="476126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C1F58904-D996-4812-B779-45AB064FC6FC}"/>
                </a:ext>
              </a:extLst>
            </p:cNvPr>
            <p:cNvSpPr/>
            <p:nvPr/>
          </p:nvSpPr>
          <p:spPr>
            <a:xfrm>
              <a:off x="860751" y="3906540"/>
              <a:ext cx="7322279" cy="476126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CBFD681-4236-4D0B-818E-7949F8618879}"/>
                </a:ext>
              </a:extLst>
            </p:cNvPr>
            <p:cNvSpPr/>
            <p:nvPr/>
          </p:nvSpPr>
          <p:spPr>
            <a:xfrm>
              <a:off x="860752" y="3240775"/>
              <a:ext cx="7322278" cy="476126"/>
            </a:xfrm>
            <a:prstGeom prst="chevr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E0FB9B-46CB-4850-82CE-8CA259C545D1}"/>
                </a:ext>
              </a:extLst>
            </p:cNvPr>
            <p:cNvGrpSpPr/>
            <p:nvPr/>
          </p:nvGrpSpPr>
          <p:grpSpPr>
            <a:xfrm>
              <a:off x="688939" y="-30298"/>
              <a:ext cx="6247930" cy="2272595"/>
              <a:chOff x="688939" y="-30298"/>
              <a:chExt cx="6247930" cy="227259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4609825" y="-30298"/>
                <a:ext cx="23270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3" name="TextBox 51">
                <a:extLst>
                  <a:ext uri="{FF2B5EF4-FFF2-40B4-BE49-F238E27FC236}">
                    <a16:creationId xmlns:a16="http://schemas.microsoft.com/office/drawing/2014/main" id="{2EF3D9AE-7479-4DC3-BE91-FB081BBBE844}"/>
                  </a:ext>
                </a:extLst>
              </p:cNvPr>
              <p:cNvSpPr txBox="1"/>
              <p:nvPr/>
            </p:nvSpPr>
            <p:spPr>
              <a:xfrm>
                <a:off x="688939" y="1534411"/>
                <a:ext cx="4892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IN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9C6443-0F7D-4ABC-92D8-6BD50985C068}"/>
                </a:ext>
              </a:extLst>
            </p:cNvPr>
            <p:cNvSpPr txBox="1"/>
            <p:nvPr/>
          </p:nvSpPr>
          <p:spPr>
            <a:xfrm>
              <a:off x="1359384" y="3292536"/>
              <a:ext cx="65008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শুদ্ধ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উচ্চারণে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পড়তে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1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B1FCC0-805D-4FAC-B0A9-AD8FA9F21498}"/>
                </a:ext>
              </a:extLst>
            </p:cNvPr>
            <p:cNvSpPr txBox="1"/>
            <p:nvPr/>
          </p:nvSpPr>
          <p:spPr>
            <a:xfrm>
              <a:off x="1359384" y="3959937"/>
              <a:ext cx="65008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অর্থসহ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1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A4DDC1-2B38-4E98-B057-6128658334A3}"/>
                </a:ext>
              </a:extLst>
            </p:cNvPr>
            <p:cNvSpPr txBox="1"/>
            <p:nvPr/>
          </p:nvSpPr>
          <p:spPr>
            <a:xfrm>
              <a:off x="1359384" y="4569248"/>
              <a:ext cx="65008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623888" indent="-623888">
                <a:defRPr/>
              </a:pP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৪.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কবিতায়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কুলি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মজুররা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সবচেয়ে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বঞ্চিত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উপেক্ষিত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1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7A0DC7F7-870E-4651-9D53-D6FB3E4C9231}"/>
                </a:ext>
              </a:extLst>
            </p:cNvPr>
            <p:cNvSpPr/>
            <p:nvPr/>
          </p:nvSpPr>
          <p:spPr>
            <a:xfrm>
              <a:off x="596682" y="2500430"/>
              <a:ext cx="607687" cy="638820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4C16BF-60E1-463C-9F1F-8540BCACD166}"/>
                </a:ext>
              </a:extLst>
            </p:cNvPr>
            <p:cNvSpPr txBox="1"/>
            <p:nvPr/>
          </p:nvSpPr>
          <p:spPr>
            <a:xfrm>
              <a:off x="1359384" y="2622938"/>
              <a:ext cx="614066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1.কবি </a:t>
              </a:r>
              <a:r>
                <a:rPr lang="en-US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</a:t>
              </a:r>
              <a:r>
                <a:rPr lang="en-US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800" b="1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18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18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2E8CBC45-A463-424F-BDFE-BAE46E27E002}"/>
                </a:ext>
              </a:extLst>
            </p:cNvPr>
            <p:cNvSpPr/>
            <p:nvPr/>
          </p:nvSpPr>
          <p:spPr>
            <a:xfrm>
              <a:off x="556906" y="3172901"/>
              <a:ext cx="607687" cy="638820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3DCFD862-488E-43DF-A29D-F08AB997DB28}"/>
                </a:ext>
              </a:extLst>
            </p:cNvPr>
            <p:cNvSpPr/>
            <p:nvPr/>
          </p:nvSpPr>
          <p:spPr>
            <a:xfrm>
              <a:off x="556907" y="3832789"/>
              <a:ext cx="607687" cy="638820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ircle: Hollow 23">
              <a:extLst>
                <a:ext uri="{FF2B5EF4-FFF2-40B4-BE49-F238E27FC236}">
                  <a16:creationId xmlns:a16="http://schemas.microsoft.com/office/drawing/2014/main" id="{69679876-5083-409C-9501-5BC1CDB99C95}"/>
                </a:ext>
              </a:extLst>
            </p:cNvPr>
            <p:cNvSpPr/>
            <p:nvPr/>
          </p:nvSpPr>
          <p:spPr>
            <a:xfrm>
              <a:off x="586378" y="4484191"/>
              <a:ext cx="607687" cy="638820"/>
            </a:xfrm>
            <a:prstGeom prst="don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1D7661A-DB81-4602-982A-AEC60AD732FF}"/>
                </a:ext>
              </a:extLst>
            </p:cNvPr>
            <p:cNvSpPr/>
            <p:nvPr/>
          </p:nvSpPr>
          <p:spPr>
            <a:xfrm>
              <a:off x="728715" y="2588405"/>
              <a:ext cx="343620" cy="43839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161C79D6-D2FD-4B16-AEBB-2C7D943758C3}"/>
                </a:ext>
              </a:extLst>
            </p:cNvPr>
            <p:cNvSpPr/>
            <p:nvPr/>
          </p:nvSpPr>
          <p:spPr>
            <a:xfrm>
              <a:off x="688939" y="3278504"/>
              <a:ext cx="343620" cy="43839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12D48358-F3C4-45D1-B06D-C586EFC6E2F6}"/>
                </a:ext>
              </a:extLst>
            </p:cNvPr>
            <p:cNvSpPr/>
            <p:nvPr/>
          </p:nvSpPr>
          <p:spPr>
            <a:xfrm>
              <a:off x="688939" y="3950560"/>
              <a:ext cx="343620" cy="43839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3F4F2EFA-04A7-4458-B368-DFE37CB16A89}"/>
                </a:ext>
              </a:extLst>
            </p:cNvPr>
            <p:cNvSpPr/>
            <p:nvPr/>
          </p:nvSpPr>
          <p:spPr>
            <a:xfrm>
              <a:off x="713389" y="4584402"/>
              <a:ext cx="343620" cy="438397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CFDDF-484B-4434-91B8-954028A953AF}"/>
              </a:ext>
            </a:extLst>
          </p:cNvPr>
          <p:cNvSpPr txBox="1"/>
          <p:nvPr/>
        </p:nvSpPr>
        <p:spPr>
          <a:xfrm>
            <a:off x="4979965" y="167181"/>
            <a:ext cx="23352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168BE-4E03-4932-81E0-5EE4BA517FAC}"/>
              </a:ext>
            </a:extLst>
          </p:cNvPr>
          <p:cNvSpPr txBox="1"/>
          <p:nvPr/>
        </p:nvSpPr>
        <p:spPr>
          <a:xfrm>
            <a:off x="3242604" y="2245529"/>
            <a:ext cx="859536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ECD82-9DF7-4F39-8E52-21AADE084594}"/>
              </a:ext>
            </a:extLst>
          </p:cNvPr>
          <p:cNvSpPr txBox="1"/>
          <p:nvPr/>
        </p:nvSpPr>
        <p:spPr>
          <a:xfrm>
            <a:off x="3242604" y="2228671"/>
            <a:ext cx="81405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১৮৯৯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(১৩০৬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আসানসোল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মহকুমার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3565E-3606-41FD-9BB2-DF92F59FFD3F}"/>
              </a:ext>
            </a:extLst>
          </p:cNvPr>
          <p:cNvSpPr txBox="1"/>
          <p:nvPr/>
        </p:nvSpPr>
        <p:spPr>
          <a:xfrm>
            <a:off x="3242604" y="2285904"/>
            <a:ext cx="859536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ছোটবেলায়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লেটোর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হাবিলদার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ব্রিটিশরাজের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রাজদ্রোহের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8BEC4-A360-4CCD-A7BB-D71513D21BBD}"/>
              </a:ext>
            </a:extLst>
          </p:cNvPr>
          <p:cNvSpPr txBox="1"/>
          <p:nvPr/>
        </p:nvSpPr>
        <p:spPr>
          <a:xfrm>
            <a:off x="3242604" y="2522528"/>
            <a:ext cx="849688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A9230-45E0-4E8A-BDF0-D6D9A5746B77}"/>
              </a:ext>
            </a:extLst>
          </p:cNvPr>
          <p:cNvSpPr txBox="1"/>
          <p:nvPr/>
        </p:nvSpPr>
        <p:spPr>
          <a:xfrm>
            <a:off x="3242604" y="2237437"/>
            <a:ext cx="859536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পিসি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পুতুলের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7F8EB-0603-49B5-8308-7570602570A5}"/>
              </a:ext>
            </a:extLst>
          </p:cNvPr>
          <p:cNvSpPr txBox="1"/>
          <p:nvPr/>
        </p:nvSpPr>
        <p:spPr>
          <a:xfrm>
            <a:off x="3242604" y="2248858"/>
            <a:ext cx="81405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(১৩৮৩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F50B6-F38B-4DFD-9B81-E0AF6E91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58" y="2153375"/>
            <a:ext cx="2120053" cy="2120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5887D-7CAD-4D1F-B2BE-609C90D91C30}"/>
              </a:ext>
            </a:extLst>
          </p:cNvPr>
          <p:cNvSpPr txBox="1"/>
          <p:nvPr/>
        </p:nvSpPr>
        <p:spPr>
          <a:xfrm>
            <a:off x="501747" y="1180763"/>
            <a:ext cx="23352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তোমরা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909C-46BB-44D0-9034-7F91C7EC2B64}"/>
              </a:ext>
            </a:extLst>
          </p:cNvPr>
          <p:cNvSpPr txBox="1"/>
          <p:nvPr/>
        </p:nvSpPr>
        <p:spPr>
          <a:xfrm>
            <a:off x="332935" y="4765023"/>
            <a:ext cx="267286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0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86133-4922-451C-A62B-2F34C81D9CE0}"/>
              </a:ext>
            </a:extLst>
          </p:cNvPr>
          <p:cNvSpPr txBox="1"/>
          <p:nvPr/>
        </p:nvSpPr>
        <p:spPr>
          <a:xfrm>
            <a:off x="5275385" y="182880"/>
            <a:ext cx="519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31827-611F-4BF9-8C98-B037C306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65" y="1973876"/>
            <a:ext cx="3459382" cy="17505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F4EEB7-7B77-45EC-A33B-CAD1ED040765}"/>
              </a:ext>
            </a:extLst>
          </p:cNvPr>
          <p:cNvGrpSpPr/>
          <p:nvPr/>
        </p:nvGrpSpPr>
        <p:grpSpPr>
          <a:xfrm>
            <a:off x="1702729" y="4166190"/>
            <a:ext cx="8472365" cy="1282649"/>
            <a:chOff x="605449" y="4166190"/>
            <a:chExt cx="8472365" cy="1282649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67EF2D4D-9940-4C09-99C9-AAE6E961DB9F}"/>
                </a:ext>
              </a:extLst>
            </p:cNvPr>
            <p:cNvSpPr/>
            <p:nvPr/>
          </p:nvSpPr>
          <p:spPr>
            <a:xfrm>
              <a:off x="1472956" y="4344428"/>
              <a:ext cx="7604858" cy="926174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CDF37692-1805-4DE2-B948-6BD3C1D63DC8}"/>
                </a:ext>
              </a:extLst>
            </p:cNvPr>
            <p:cNvSpPr/>
            <p:nvPr/>
          </p:nvSpPr>
          <p:spPr>
            <a:xfrm>
              <a:off x="605449" y="4166190"/>
              <a:ext cx="1336431" cy="1282649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287166-4065-4AB3-9247-2C6F91422645}"/>
                </a:ext>
              </a:extLst>
            </p:cNvPr>
            <p:cNvSpPr txBox="1"/>
            <p:nvPr/>
          </p:nvSpPr>
          <p:spPr>
            <a:xfrm>
              <a:off x="1974435" y="4450326"/>
              <a:ext cx="653678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998D161F-2ADA-4164-B73A-95E1B1040EC5}"/>
                </a:ext>
              </a:extLst>
            </p:cNvPr>
            <p:cNvSpPr/>
            <p:nvPr/>
          </p:nvSpPr>
          <p:spPr>
            <a:xfrm>
              <a:off x="1106928" y="4344428"/>
              <a:ext cx="867507" cy="926174"/>
            </a:xfrm>
            <a:prstGeom prst="don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1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641601-1DB2-4246-A099-373F5A91D4D9}"/>
              </a:ext>
            </a:extLst>
          </p:cNvPr>
          <p:cNvSpPr txBox="1"/>
          <p:nvPr/>
        </p:nvSpPr>
        <p:spPr>
          <a:xfrm>
            <a:off x="2844657" y="20889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কুলি মজুর - কাজী নজরুল ইসলাম - Kuli mojur - Kazi Nazrul Islam - Bengali Recitation - Bangla Kobita">
            <a:hlinkClick r:id="" action="ppaction://media"/>
            <a:extLst>
              <a:ext uri="{FF2B5EF4-FFF2-40B4-BE49-F238E27FC236}">
                <a16:creationId xmlns:a16="http://schemas.microsoft.com/office/drawing/2014/main" id="{FCAB4FF4-C615-4487-B8B8-2CA0D2FAF8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345168"/>
            <a:ext cx="4572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2088D-B7DD-4A36-A680-765E035EC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20" y="1345168"/>
            <a:ext cx="3354705" cy="44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29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640</Words>
  <Application>Microsoft Office PowerPoint</Application>
  <PresentationFormat>Widescreen</PresentationFormat>
  <Paragraphs>116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Rimi</dc:creator>
  <cp:lastModifiedBy>Rimi</cp:lastModifiedBy>
  <cp:revision>75</cp:revision>
  <dcterms:created xsi:type="dcterms:W3CDTF">2021-07-01T15:40:56Z</dcterms:created>
  <dcterms:modified xsi:type="dcterms:W3CDTF">2021-07-05T07:29:35Z</dcterms:modified>
</cp:coreProperties>
</file>