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60" r:id="rId4"/>
    <p:sldId id="262" r:id="rId5"/>
    <p:sldId id="276" r:id="rId6"/>
    <p:sldId id="27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54" autoAdjust="0"/>
  </p:normalViewPr>
  <p:slideViewPr>
    <p:cSldViewPr snapToGrid="0">
      <p:cViewPr>
        <p:scale>
          <a:sx n="76" d="100"/>
          <a:sy n="76" d="100"/>
        </p:scale>
        <p:origin x="-480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4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2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9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6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0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2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2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1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4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BFEF3-30AF-4415-AA93-2C6AC0EFE67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7126-DA21-4069-BAAF-AF4A8904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24" y="0"/>
            <a:ext cx="12191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271750" y="216620"/>
            <a:ext cx="2483893" cy="6823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8795" y="1924329"/>
            <a:ext cx="3892602" cy="3684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ক) নং সমস্যার সমাধান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2220" y="2477067"/>
            <a:ext cx="11709780" cy="438093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কন্যার বয়স = কন্যার বয়সের ১ গুণ </a:t>
            </a:r>
          </a:p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মাতার বয়স = কন্যার বয়সের ৩ গুণ</a:t>
            </a:r>
          </a:p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 ও কন্যার বয়সের সমষ্টি =কন্যার বয়সের (৩+১)গুণ </a:t>
            </a:r>
          </a:p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= ৪গুণ</a:t>
            </a:r>
          </a:p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 ও কন্যার বয়সের সমষ্টি কন্যার বয়সের ৪গুণ।</a:t>
            </a:r>
          </a:p>
          <a:p>
            <a:pPr algn="ctr"/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5636526" y="2245054"/>
            <a:ext cx="218364" cy="25248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10184" y="899008"/>
            <a:ext cx="10522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মাতা ও কন্যার বয়সের সমষ্টি কন্যার বয়সের কত গুণ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510" y="188826"/>
            <a:ext cx="11723428" cy="64690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21123" y="1301169"/>
            <a:ext cx="4367284" cy="477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নং সমস্যার সমধান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0871" y="359223"/>
            <a:ext cx="5960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(খ) কন্যার বয়স কত বছর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5748" y="2142697"/>
            <a:ext cx="7806519" cy="3084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তাহলে,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কন্যার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÷</a:t>
            </a:r>
            <a:r>
              <a:rPr lang="bn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বছর</a:t>
            </a:r>
          </a:p>
          <a:p>
            <a:pPr algn="ctr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১৫বছর </a:t>
            </a:r>
          </a:p>
          <a:p>
            <a:pPr algn="ctr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কন্যার বয়স ১৫ বছর।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994" y="2142697"/>
            <a:ext cx="6344584" cy="72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16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72" y="95534"/>
            <a:ext cx="12078269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8860" y="382137"/>
            <a:ext cx="638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(গ)মায়ের বয়স কত বছর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835021" y="1282890"/>
            <a:ext cx="4121624" cy="368489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নং সমস্যার সমাধান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263" y="2101755"/>
            <a:ext cx="11341289" cy="4339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 আছে,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 বয়স কন্যার বয়সের ৩ গুণ ।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কন্যার বয়স ১৫ বছর [খ নং হতে প্রাপ্ত ]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তাহলে, মায়ের বয়স (১৫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বছর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=৪৫ বছর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অতএব,মায়ের বয়স ৪৫ বছর।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68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CEAB8C68-4914-4E4A-9110-AA3D816DE3B2}"/>
              </a:ext>
            </a:extLst>
          </p:cNvPr>
          <p:cNvSpPr txBox="1"/>
          <p:nvPr/>
        </p:nvSpPr>
        <p:spPr>
          <a:xfrm>
            <a:off x="3820438" y="524385"/>
            <a:ext cx="5060515" cy="92333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9513DBA-D212-48B9-B928-C83FBEE391C5}"/>
              </a:ext>
            </a:extLst>
          </p:cNvPr>
          <p:cNvSpPr/>
          <p:nvPr/>
        </p:nvSpPr>
        <p:spPr>
          <a:xfrm>
            <a:off x="744512" y="1982450"/>
            <a:ext cx="10702977" cy="2893101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 ও পুত্রের বয়সের সমষ্টি 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 </a:t>
            </a:r>
            <a:r>
              <a:rPr lang="as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ছর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য়সের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প্রত্যেকের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556913" y="1437365"/>
            <a:ext cx="832513" cy="5347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1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281" y="-163494"/>
            <a:ext cx="11536471" cy="7042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134" y="469208"/>
            <a:ext cx="3998794" cy="10729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69242" y="2524836"/>
            <a:ext cx="9362364" cy="18560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69243" y="2134162"/>
            <a:ext cx="9903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পিতা ও পুত্রের বয়সের সমষ্টি ৮০ বছর। পিতার বয়স পুত্রের বয়সের ৩ গুণ।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পুত্রের বয়স কত ?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পিতার বয়স কত 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227093" y="1258008"/>
            <a:ext cx="627797" cy="79157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085C96FF-A80F-4E47-9FC6-7570709A7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30" y="4524233"/>
            <a:ext cx="2866601" cy="233376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1678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5" y="-259822"/>
            <a:ext cx="12041875" cy="742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239562" y="153538"/>
            <a:ext cx="4983678" cy="5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মিলিয়ে নেই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842" y="2388358"/>
            <a:ext cx="11627892" cy="4353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পুত্রের বয়স = পুত্রের বয়সের ১ গুণ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পিতার বয়স= পুত্রের বয়সের ৩ গুণ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 পুত্রের বয়সের সমষ্টি = পুত্রের বয়সের (৩+১)গুণ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= ৪ গুণ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পুত্রের বয়স(৮০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৪)বছর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=২০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অতএব,পুত্রের বয়স ২০ বছর।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20869" y="814097"/>
            <a:ext cx="4745683" cy="675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পুত্রের বয়স কত 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20870" y="1624083"/>
            <a:ext cx="4360460" cy="35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নং সমস্যার সমাধান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4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4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3206" y="1897039"/>
            <a:ext cx="11368585" cy="4708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 আছে,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পিতার বয়স পুত্রের বয়সের ৩ গুণ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পুত্রের বয়স ২০ বছর [ক নং হতে প্রাপ্ত]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তাহলে, পিতার বয়স (২০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৩)বছর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=৬০ বছর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অতএব, পিতার বয়স ৬০ বছর 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8985" y="887104"/>
            <a:ext cx="5377218" cy="504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পিতার বয়স কত ?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33414" y="2115403"/>
            <a:ext cx="3248167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নং সমস্যার সমাধান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03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6477" y="0"/>
            <a:ext cx="1232847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Same Side Corner Rectangle 2"/>
          <p:cNvSpPr/>
          <p:nvPr/>
        </p:nvSpPr>
        <p:spPr>
          <a:xfrm>
            <a:off x="3447921" y="551144"/>
            <a:ext cx="5237020" cy="1165943"/>
          </a:xfrm>
          <a:prstGeom prst="snip2Same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normalizeH="0" baseline="0" noProof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kumimoji="0" lang="en-US" sz="5400" b="1" i="0" u="none" strike="noStrike" kern="120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5400" b="1" i="0" u="none" strike="noStrike" kern="1200" normalizeH="0" baseline="0" noProof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kumimoji="0" lang="en-US" sz="5400" b="1" i="0" u="none" strike="noStrike" kern="120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855" y="2129051"/>
            <a:ext cx="10959152" cy="45856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মাতা ও পুত্রের বয়সের সমষ্টি ১০০ বছর। মাতার বয়স পুত্রের বয়সের ৩ গুণ।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পুত্রের বয়স কত ?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মাতার বয়স কত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27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841" y="0"/>
            <a:ext cx="11696131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art 2"/>
          <p:cNvSpPr/>
          <p:nvPr/>
        </p:nvSpPr>
        <p:spPr>
          <a:xfrm>
            <a:off x="2511188" y="832513"/>
            <a:ext cx="7287905" cy="556828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2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13ADDF0D-A98C-4674-82BF-4D570DE33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56" y="0"/>
            <a:ext cx="1239643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3226184" y="1092369"/>
            <a:ext cx="60596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/>
            <a:r>
              <a:rPr lang="en-US" sz="60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endParaRPr lang="en-US" sz="6000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Heart 14">
            <a:extLst>
              <a:ext uri="{FF2B5EF4-FFF2-40B4-BE49-F238E27FC236}">
                <a16:creationId xmlns="" xmlns:a16="http://schemas.microsoft.com/office/drawing/2014/main" xmlns:lc="http://schemas.openxmlformats.org/drawingml/2006/lockedCanvas" id="{E70E2F78-A4B3-4300-8CD8-456DB6A1E169}"/>
              </a:ext>
            </a:extLst>
          </p:cNvPr>
          <p:cNvSpPr/>
          <p:nvPr/>
        </p:nvSpPr>
        <p:spPr>
          <a:xfrm rot="1292651">
            <a:off x="1652519" y="2414461"/>
            <a:ext cx="2134790" cy="2029078"/>
          </a:xfrm>
          <a:prstGeom prst="hear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Heart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4FDB924B-AD8F-4928-B1B8-2833B9E07D7D}"/>
              </a:ext>
            </a:extLst>
          </p:cNvPr>
          <p:cNvSpPr/>
          <p:nvPr/>
        </p:nvSpPr>
        <p:spPr>
          <a:xfrm rot="787910">
            <a:off x="3761959" y="3540877"/>
            <a:ext cx="2051629" cy="2088849"/>
          </a:xfrm>
          <a:prstGeom prst="hear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7" name="Heart 16">
            <a:extLst>
              <a:ext uri="{FF2B5EF4-FFF2-40B4-BE49-F238E27FC236}">
                <a16:creationId xmlns="" xmlns:a16="http://schemas.microsoft.com/office/drawing/2014/main" xmlns:lc="http://schemas.openxmlformats.org/drawingml/2006/lockedCanvas" id="{5E54AAF9-656D-4A1D-BB98-ACBF93A94A6D}"/>
              </a:ext>
            </a:extLst>
          </p:cNvPr>
          <p:cNvSpPr/>
          <p:nvPr/>
        </p:nvSpPr>
        <p:spPr>
          <a:xfrm>
            <a:off x="6282256" y="3383977"/>
            <a:ext cx="2119168" cy="2198077"/>
          </a:xfrm>
          <a:prstGeom prst="hear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8" name="Heart 17">
            <a:extLst>
              <a:ext uri="{FF2B5EF4-FFF2-40B4-BE49-F238E27FC236}">
                <a16:creationId xmlns="" xmlns:a16="http://schemas.microsoft.com/office/drawing/2014/main" xmlns:lc="http://schemas.openxmlformats.org/drawingml/2006/lockedCanvas" id="{94580EAE-397F-4B90-80CB-42BB95433D68}"/>
              </a:ext>
            </a:extLst>
          </p:cNvPr>
          <p:cNvSpPr/>
          <p:nvPr/>
        </p:nvSpPr>
        <p:spPr>
          <a:xfrm rot="21153346">
            <a:off x="8537231" y="2844236"/>
            <a:ext cx="2287169" cy="2227015"/>
          </a:xfrm>
          <a:prstGeom prst="hear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261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26529"/>
            <a:ext cx="12191999" cy="6302326"/>
          </a:xfrm>
          <a:prstGeom prst="rect">
            <a:avLst/>
          </a:prstGeo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13194" y="679784"/>
            <a:ext cx="3684895" cy="5595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পরিচিতি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411360" y="1404662"/>
            <a:ext cx="4490766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নূরুননাহার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3149" y="2692917"/>
            <a:ext cx="365147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2723" y="3465439"/>
            <a:ext cx="7588155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মাওনা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bn-IN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</a:t>
            </a:r>
            <a:r>
              <a:rPr lang="bn-IN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বিদ্যালয়,</a:t>
            </a:r>
            <a:endParaRPr lang="en-US" sz="2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শ্রীপুর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গাজীপুর</a:t>
            </a:r>
            <a:r>
              <a:rPr lang="bn-IN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84" y="1561242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8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4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671" y="578750"/>
            <a:ext cx="11177517" cy="5977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26841" y="755169"/>
            <a:ext cx="364096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4033" y="1894343"/>
            <a:ext cx="4108537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শ্রেণি- পঞ্চম</a:t>
            </a:r>
          </a:p>
          <a:p>
            <a:r>
              <a:rPr lang="bn-IN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5113" y="2936330"/>
            <a:ext cx="784326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চার প্রক্রিয়া সম্পর্কিত সমস্যাবলী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4407" y="2140564"/>
            <a:ext cx="3759329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অধ্যায়-৩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1" y="3397995"/>
            <a:ext cx="11177517" cy="298676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77672" y="1446663"/>
            <a:ext cx="2538484" cy="15123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নং ২০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নং ১০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2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7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6338" y="-153538"/>
            <a:ext cx="12192000" cy="68580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02774" y="243027"/>
            <a:ext cx="5850215" cy="914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পাঠ যাচাই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2EFA6E52-B4B8-4ACD-9038-3DD50D042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63" y="703637"/>
            <a:ext cx="2934541" cy="21017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33016" y="2869321"/>
            <a:ext cx="2251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৩০০ টাকা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9919E44C-A21A-4FB0-B451-F19D22F38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695" y="1754515"/>
            <a:ext cx="1589192" cy="11148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9919E44C-A21A-4FB0-B451-F19D22F38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887" y="1751104"/>
            <a:ext cx="1589192" cy="11148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9919E44C-A21A-4FB0-B451-F19D22F38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079" y="1751104"/>
            <a:ext cx="1589192" cy="11148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lc="http://schemas.openxmlformats.org/drawingml/2006/lockedCanvas" xmlns:a16="http://schemas.microsoft.com/office/drawing/2014/main" xmlns="" id="{9919E44C-A21A-4FB0-B451-F19D22F38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71" y="1753139"/>
            <a:ext cx="1589192" cy="11148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85295" y="2981642"/>
            <a:ext cx="3624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টি আম= ৩০০টাকা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591C7B32-FFBA-45C7-949A-4F609939C765}"/>
              </a:ext>
            </a:extLst>
          </p:cNvPr>
          <p:cNvSpPr txBox="1"/>
          <p:nvPr/>
        </p:nvSpPr>
        <p:spPr>
          <a:xfrm>
            <a:off x="1867822" y="3511534"/>
            <a:ext cx="11021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তরমু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2">
            <a:extLst>
              <a:ext uri="{FF2B5EF4-FFF2-40B4-BE49-F238E27FC236}">
                <a16:creationId xmlns:lc="http://schemas.openxmlformats.org/drawingml/2006/lockedCanvas" xmlns:a16="http://schemas.microsoft.com/office/drawing/2014/main" xmlns="" id="{3521FA7A-C1F5-47A0-8F72-33D963A7244D}"/>
              </a:ext>
            </a:extLst>
          </p:cNvPr>
          <p:cNvSpPr txBox="1"/>
          <p:nvPr/>
        </p:nvSpPr>
        <p:spPr>
          <a:xfrm>
            <a:off x="1706216" y="4096309"/>
            <a:ext cx="11051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তরমুজের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৩০০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ত?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6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2E4E36-BD54-4AAF-9AB0-BF692DDC7CDA}"/>
              </a:ext>
            </a:extLst>
          </p:cNvPr>
          <p:cNvSpPr txBox="1"/>
          <p:nvPr/>
        </p:nvSpPr>
        <p:spPr>
          <a:xfrm>
            <a:off x="2584549" y="4681084"/>
            <a:ext cx="3798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৩০০÷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৪=৭৫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lc="http://schemas.openxmlformats.org/drawingml/2006/lockedCanvas" xmlns:a16="http://schemas.microsoft.com/office/drawing/2014/main" xmlns="" id="{9919E44C-A21A-4FB0-B451-F19D22F38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79" y="4705120"/>
            <a:ext cx="2450740" cy="11148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386145" y="5874965"/>
            <a:ext cx="2421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৭৫ টাকা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02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9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9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7" dur="8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8" dur="8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9" dur="8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0" dur="8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741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8"/>
          <p:cNvSpPr txBox="1"/>
          <p:nvPr/>
        </p:nvSpPr>
        <p:spPr>
          <a:xfrm>
            <a:off x="651163" y="1357783"/>
            <a:ext cx="10598727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3" y="2927443"/>
            <a:ext cx="10598728" cy="3508525"/>
          </a:xfrm>
          <a:prstGeom prst="rect">
            <a:avLst/>
          </a:prstGeom>
        </p:spPr>
      </p:pic>
      <p:sp>
        <p:nvSpPr>
          <p:cNvPr id="5" name="TextBox 9"/>
          <p:cNvSpPr txBox="1"/>
          <p:nvPr/>
        </p:nvSpPr>
        <p:spPr>
          <a:xfrm>
            <a:off x="3851562" y="128426"/>
            <a:ext cx="419792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ঘোষনা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8549" y="3384645"/>
            <a:ext cx="9444251" cy="11191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8549" y="3384645"/>
            <a:ext cx="9444251" cy="9826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169025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</a:t>
            </a:r>
          </a:p>
          <a:p>
            <a:r>
              <a:rPr lang="bn-IN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</a:t>
            </a:r>
          </a:p>
          <a:p>
            <a:r>
              <a:rPr lang="bn-IN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</a:t>
            </a:r>
          </a:p>
          <a:p>
            <a:r>
              <a:rPr lang="bn-IN" sz="2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১৪.৪.১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১৪.৪.২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যোগ,বিয়োগ,গুণ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ভাগের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অনূর্ধ্ব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তিনস্তরবিশিষ্ট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2652" y="298812"/>
            <a:ext cx="368265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1382074" y="1364721"/>
            <a:ext cx="541955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977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3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564293"/>
            <a:ext cx="12191999" cy="8024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D9EDE7B7-2A65-46CE-9DEC-7E126D3D0B8B}"/>
              </a:ext>
            </a:extLst>
          </p:cNvPr>
          <p:cNvSpPr txBox="1"/>
          <p:nvPr/>
        </p:nvSpPr>
        <p:spPr>
          <a:xfrm>
            <a:off x="3643585" y="374261"/>
            <a:ext cx="525967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সমস্যা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900" y="3003889"/>
            <a:ext cx="11068334" cy="3521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মা ও কন্যার বয়সের সমষ্টি কন্যার বয়সের কত গুণ ?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কন্যার বয়স কত বছর ?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মায়ের বয়স কত বছর ?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6895" y="1426693"/>
            <a:ext cx="10918209" cy="1277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 ও কন্যার বয়সের সমষ্টি ৬০ বছর। মায়ের বয়স কন্যার বয়সের ৩ গুণ।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4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463" y="149582"/>
            <a:ext cx="5407891" cy="7375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5463" y="327546"/>
            <a:ext cx="5407891" cy="5595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-161943"/>
            <a:ext cx="12192000" cy="7069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632" y="1131300"/>
            <a:ext cx="5407891" cy="5595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30" y="1052414"/>
            <a:ext cx="5529551" cy="963251"/>
          </a:xfrm>
          <a:prstGeom prst="rect">
            <a:avLst/>
          </a:prstGeom>
        </p:spPr>
      </p:pic>
      <p:sp>
        <p:nvSpPr>
          <p:cNvPr id="8" name="TextBox 14"/>
          <p:cNvSpPr txBox="1"/>
          <p:nvPr/>
        </p:nvSpPr>
        <p:spPr>
          <a:xfrm>
            <a:off x="1282285" y="1858770"/>
            <a:ext cx="2438016" cy="584775"/>
          </a:xfrm>
          <a:prstGeom prst="rect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কন্যার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6682853" y="1826427"/>
            <a:ext cx="2924609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37899" y="2695305"/>
            <a:ext cx="2064328" cy="42949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3300" y="2706251"/>
            <a:ext cx="1965278" cy="418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18578" y="2695305"/>
            <a:ext cx="1978926" cy="4294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13356" y="2689526"/>
            <a:ext cx="2000499" cy="4352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1837899" y="2469576"/>
            <a:ext cx="2064328" cy="219950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 Arrow 19"/>
          <p:cNvSpPr/>
          <p:nvPr/>
        </p:nvSpPr>
        <p:spPr>
          <a:xfrm>
            <a:off x="3953300" y="2411202"/>
            <a:ext cx="5960555" cy="264676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6"/>
          <p:cNvSpPr txBox="1"/>
          <p:nvPr/>
        </p:nvSpPr>
        <p:spPr>
          <a:xfrm>
            <a:off x="3720301" y="3417183"/>
            <a:ext cx="662619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690" y="4100312"/>
            <a:ext cx="5157663" cy="963251"/>
          </a:xfrm>
          <a:prstGeom prst="rect">
            <a:avLst/>
          </a:prstGeom>
        </p:spPr>
      </p:pic>
      <p:sp>
        <p:nvSpPr>
          <p:cNvPr id="23" name="TextBox 16"/>
          <p:cNvSpPr txBox="1"/>
          <p:nvPr/>
        </p:nvSpPr>
        <p:spPr>
          <a:xfrm>
            <a:off x="2819401" y="5065023"/>
            <a:ext cx="8980117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3214630" y="-28152"/>
            <a:ext cx="6699225" cy="1233120"/>
          </a:xfrm>
          <a:prstGeom prst="downArrowCallout">
            <a:avLst>
              <a:gd name="adj1" fmla="val 25000"/>
              <a:gd name="adj2" fmla="val 25000"/>
              <a:gd name="adj3" fmla="val 29063"/>
              <a:gd name="adj4" fmla="val 6497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খেয়াল করে দেখি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2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9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9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542</Words>
  <Application>Microsoft Office PowerPoint</Application>
  <PresentationFormat>Custom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AL-AMIN</dc:creator>
  <cp:lastModifiedBy>JOHIRUL HAQ</cp:lastModifiedBy>
  <cp:revision>67</cp:revision>
  <dcterms:created xsi:type="dcterms:W3CDTF">2020-08-17T10:44:35Z</dcterms:created>
  <dcterms:modified xsi:type="dcterms:W3CDTF">2021-06-30T05:28:18Z</dcterms:modified>
</cp:coreProperties>
</file>