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76" r:id="rId3"/>
    <p:sldId id="286" r:id="rId4"/>
    <p:sldId id="357" r:id="rId5"/>
    <p:sldId id="287" r:id="rId6"/>
    <p:sldId id="340" r:id="rId7"/>
    <p:sldId id="296" r:id="rId8"/>
    <p:sldId id="281" r:id="rId9"/>
    <p:sldId id="282" r:id="rId10"/>
    <p:sldId id="351" r:id="rId11"/>
    <p:sldId id="352" r:id="rId12"/>
    <p:sldId id="358" r:id="rId13"/>
    <p:sldId id="356" r:id="rId14"/>
    <p:sldId id="298" r:id="rId15"/>
    <p:sldId id="349" r:id="rId16"/>
    <p:sldId id="35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B050"/>
    <a:srgbClr val="EF94BD"/>
    <a:srgbClr val="D71963"/>
    <a:srgbClr val="264654"/>
    <a:srgbClr val="A06123"/>
    <a:srgbClr val="264653"/>
    <a:srgbClr val="2BBDB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36" autoAdjust="0"/>
    <p:restoredTop sz="94660"/>
  </p:normalViewPr>
  <p:slideViewPr>
    <p:cSldViewPr snapToGrid="0">
      <p:cViewPr varScale="1">
        <p:scale>
          <a:sx n="54" d="100"/>
          <a:sy n="54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B136C-005A-48F8-BBDF-124E1B39AA86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D71E1-9A2E-4F2B-B090-E6561B6BB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4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02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3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78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3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09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6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53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538B9-02F3-4EF6-8CB3-FCBFD1C3D8AA}" type="datetimeFigureOut">
              <a:rPr lang="en-US" smtClean="0"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6AF82-5F72-45BA-BE07-DCFE459B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gif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microsoft.com/office/2007/relationships/hdphoto" Target="../media/hdphoto4.wdp"/><Relationship Id="rId4" Type="http://schemas.microsoft.com/office/2007/relationships/hdphoto" Target="../media/hdphoto5.wdp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9.png"/><Relationship Id="rId3" Type="http://schemas.microsoft.com/office/2007/relationships/hdphoto" Target="../media/hdphoto3.wdp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11" Type="http://schemas.openxmlformats.org/officeDocument/2006/relationships/image" Target="../media/image17.jp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3" y="1021204"/>
            <a:ext cx="2133600" cy="58293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705" y="1021204"/>
            <a:ext cx="2133600" cy="58293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2" y="560900"/>
            <a:ext cx="3352800" cy="36741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19399"/>
            <a:ext cx="12039600" cy="3928395"/>
          </a:xfrm>
          <a:prstGeom prst="rect">
            <a:avLst/>
          </a:prstGeom>
        </p:spPr>
      </p:pic>
      <p:pic>
        <p:nvPicPr>
          <p:cNvPr id="25" name="Good Morning Song">
            <a:hlinkClick r:id="" action="ppaction://media"/>
            <a:extLst>
              <a:ext uri="{FF2B5EF4-FFF2-40B4-BE49-F238E27FC236}">
                <a16:creationId xmlns:a16="http://schemas.microsoft.com/office/drawing/2014/main" id="{AA18FD5D-3659-4E38-88C1-AA2D21271A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43700" y="5081232"/>
            <a:ext cx="917905" cy="91790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0ED3D3D3-CD70-4813-B387-735E479539F4}"/>
              </a:ext>
            </a:extLst>
          </p:cNvPr>
          <p:cNvSpPr txBox="1">
            <a:spLocks/>
          </p:cNvSpPr>
          <p:nvPr/>
        </p:nvSpPr>
        <p:spPr>
          <a:xfrm>
            <a:off x="11801168" y="691194"/>
            <a:ext cx="5438726" cy="6511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You’re Welcome </a:t>
            </a:r>
            <a:endParaRPr lang="en-AU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9" b="95030" l="657" r="99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8"/>
            <a:ext cx="2531331" cy="209073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8" name="Frame 17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838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0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-0.80352 0.0287 " pathEditMode="relative" rAng="0" ptsTypes="AA">
                                      <p:cBhvr>
                                        <p:cTn id="8" dur="37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82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3530633" y="569150"/>
            <a:ext cx="5781519" cy="1357313"/>
          </a:xfrm>
          <a:prstGeom prst="wave">
            <a:avLst>
              <a:gd name="adj1" fmla="val 12258"/>
              <a:gd name="adj2" fmla="val -49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clean shirt.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3036036" y="4468564"/>
            <a:ext cx="5721347" cy="164039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A dirty shirt.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94" b="36806" l="24306" r="7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6293" r="22992" b="62745"/>
          <a:stretch/>
        </p:blipFill>
        <p:spPr>
          <a:xfrm>
            <a:off x="579319" y="367973"/>
            <a:ext cx="2714625" cy="350412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368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6" t="3919" r="19465" b="61499"/>
          <a:stretch/>
        </p:blipFill>
        <p:spPr>
          <a:xfrm>
            <a:off x="8934451" y="2971569"/>
            <a:ext cx="2714625" cy="350412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grpSp>
        <p:nvGrpSpPr>
          <p:cNvPr id="19" name="Group 18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20" name="Frame 19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ame 20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17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4581113" y="598440"/>
            <a:ext cx="5781519" cy="1357313"/>
          </a:xfrm>
          <a:prstGeom prst="wave">
            <a:avLst>
              <a:gd name="adj1" fmla="val 12258"/>
              <a:gd name="adj2" fmla="val -49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new bike.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1720439" y="4697471"/>
            <a:ext cx="5721347" cy="164039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An old bike.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02" b="988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08" y="417936"/>
            <a:ext cx="4082829" cy="35041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1"/>
          <a:stretch/>
        </p:blipFill>
        <p:spPr>
          <a:xfrm flipH="1">
            <a:off x="7677563" y="2945411"/>
            <a:ext cx="4082829" cy="35041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7" name="Frame 16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944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Wave 8"/>
          <p:cNvSpPr/>
          <p:nvPr/>
        </p:nvSpPr>
        <p:spPr>
          <a:xfrm>
            <a:off x="4911004" y="392372"/>
            <a:ext cx="5781519" cy="1357313"/>
          </a:xfrm>
          <a:prstGeom prst="wave">
            <a:avLst>
              <a:gd name="adj1" fmla="val 12258"/>
              <a:gd name="adj2" fmla="val -49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happy cat.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1446145" y="4697471"/>
            <a:ext cx="5721347" cy="164039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An angry cat.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6" y="343876"/>
            <a:ext cx="4270941" cy="35041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2" b="98009" l="22239" r="98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0"/>
          <a:stretch/>
        </p:blipFill>
        <p:spPr>
          <a:xfrm>
            <a:off x="7375814" y="2877697"/>
            <a:ext cx="4432722" cy="350412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9" name="Frame 18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359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8"/>
          <a:stretch>
            <a:fillRect/>
          </a:stretch>
        </p:blipFill>
        <p:spPr bwMode="auto">
          <a:xfrm>
            <a:off x="6843712" y="200025"/>
            <a:ext cx="5214938" cy="639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8090" r="2369" b="60696"/>
          <a:stretch/>
        </p:blipFill>
        <p:spPr>
          <a:xfrm>
            <a:off x="200025" y="200025"/>
            <a:ext cx="6635255" cy="653055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22" name="Frame 21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Frame 22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Cloud 23"/>
          <p:cNvSpPr/>
          <p:nvPr/>
        </p:nvSpPr>
        <p:spPr>
          <a:xfrm>
            <a:off x="4824412" y="6075895"/>
            <a:ext cx="3040185" cy="51601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bn-BD" sz="2400" b="1" dirty="0" smtClean="0">
                <a:solidFill>
                  <a:srgbClr val="FF0000"/>
                </a:solidFill>
              </a:rPr>
              <a:t>age-</a:t>
            </a:r>
            <a:r>
              <a:rPr lang="en-US" sz="2400" b="1" dirty="0" smtClean="0">
                <a:solidFill>
                  <a:srgbClr val="FF0000"/>
                </a:solidFill>
              </a:rPr>
              <a:t>44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65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FA53A4AC-B6B9-437E-93BF-B42AEB186951}"/>
              </a:ext>
            </a:extLst>
          </p:cNvPr>
          <p:cNvSpPr txBox="1"/>
          <p:nvPr/>
        </p:nvSpPr>
        <p:spPr>
          <a:xfrm>
            <a:off x="-19987" y="76280"/>
            <a:ext cx="11839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3600" b="1" dirty="0">
                <a:solidFill>
                  <a:srgbClr val="7030A0"/>
                </a:solidFill>
              </a:rPr>
              <a:t>Let’s match the sentences with the pictures</a:t>
            </a:r>
            <a:endParaRPr lang="en-IN" sz="3600" b="1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6187" y="807469"/>
            <a:ext cx="5136887" cy="5652574"/>
            <a:chOff x="416187" y="807469"/>
            <a:chExt cx="5136887" cy="5652574"/>
          </a:xfrm>
        </p:grpSpPr>
        <p:sp>
          <p:nvSpPr>
            <p:cNvPr id="2" name="Rectangle 1"/>
            <p:cNvSpPr/>
            <p:nvPr/>
          </p:nvSpPr>
          <p:spPr>
            <a:xfrm>
              <a:off x="416187" y="807469"/>
              <a:ext cx="5136887" cy="92333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 fresh mango.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16187" y="2004144"/>
              <a:ext cx="5136887" cy="92333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A dirty shirt.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16187" y="3173493"/>
              <a:ext cx="5136887" cy="92333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rgbClr val="FF000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 new bike.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16187" y="4342842"/>
              <a:ext cx="5136887" cy="923330"/>
            </a:xfrm>
            <a:prstGeom prst="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An angry cat.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6187" y="5536713"/>
              <a:ext cx="5136887" cy="92333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00B050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 clean shirt.</a:t>
              </a:r>
            </a:p>
          </p:txBody>
        </p:sp>
      </p:grpSp>
      <p:sp>
        <p:nvSpPr>
          <p:cNvPr id="3" name="Right Arrow 2"/>
          <p:cNvSpPr/>
          <p:nvPr/>
        </p:nvSpPr>
        <p:spPr>
          <a:xfrm rot="2692850" flipV="1">
            <a:off x="4858359" y="3132927"/>
            <a:ext cx="4793898" cy="168978"/>
          </a:xfrm>
          <a:prstGeom prst="rightArrow">
            <a:avLst>
              <a:gd name="adj1" fmla="val 50000"/>
              <a:gd name="adj2" fmla="val 138443"/>
            </a:avLst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976922">
            <a:off x="5191287" y="4780725"/>
            <a:ext cx="4184663" cy="184343"/>
          </a:xfrm>
          <a:prstGeom prst="rightArrow">
            <a:avLst>
              <a:gd name="adj1" fmla="val 50000"/>
              <a:gd name="adj2" fmla="val 138443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20344959" flipV="1">
            <a:off x="5448876" y="1802300"/>
            <a:ext cx="3612277" cy="175534"/>
          </a:xfrm>
          <a:prstGeom prst="rightArrow">
            <a:avLst>
              <a:gd name="adj1" fmla="val 50000"/>
              <a:gd name="adj2" fmla="val 138443"/>
            </a:avLst>
          </a:prstGeom>
          <a:solidFill>
            <a:schemeClr val="tx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20490370" flipV="1">
            <a:off x="5469620" y="4128850"/>
            <a:ext cx="3607684" cy="172796"/>
          </a:xfrm>
          <a:prstGeom prst="rightArrow">
            <a:avLst>
              <a:gd name="adj1" fmla="val 50000"/>
              <a:gd name="adj2" fmla="val 138443"/>
            </a:avLst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8754394" flipV="1">
            <a:off x="4768080" y="4205337"/>
            <a:ext cx="4966285" cy="156147"/>
          </a:xfrm>
          <a:prstGeom prst="rightArrow">
            <a:avLst>
              <a:gd name="adj1" fmla="val 50000"/>
              <a:gd name="adj2" fmla="val 138443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/>
          <a:stretch/>
        </p:blipFill>
        <p:spPr>
          <a:xfrm>
            <a:off x="8973457" y="4231932"/>
            <a:ext cx="2865569" cy="12024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11" b="3680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36" t="3919" r="19465" b="61499"/>
          <a:stretch/>
        </p:blipFill>
        <p:spPr>
          <a:xfrm>
            <a:off x="8973457" y="653846"/>
            <a:ext cx="2865527" cy="107695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02" b="988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3457" y="5546895"/>
            <a:ext cx="2894913" cy="120879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2" b="98009" l="22239" r="983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0"/>
          <a:stretch/>
        </p:blipFill>
        <p:spPr>
          <a:xfrm>
            <a:off x="8973457" y="3077834"/>
            <a:ext cx="2872546" cy="102199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94" b="36806" l="24306" r="74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37" t="6293" r="22992" b="62745"/>
          <a:stretch/>
        </p:blipFill>
        <p:spPr>
          <a:xfrm>
            <a:off x="8988643" y="1836768"/>
            <a:ext cx="2842469" cy="11285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7" name="Group 26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28" name="Frame 27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ame 28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085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" y="178975"/>
            <a:ext cx="6525495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ü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about the pictures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1968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524AE9E8-10DD-4746-8403-E91B14C8A306}"/>
              </a:ext>
            </a:extLst>
          </p:cNvPr>
          <p:cNvSpPr/>
          <p:nvPr/>
        </p:nvSpPr>
        <p:spPr>
          <a:xfrm>
            <a:off x="104931" y="119921"/>
            <a:ext cx="11962151" cy="6610663"/>
          </a:xfrm>
          <a:prstGeom prst="frame">
            <a:avLst>
              <a:gd name="adj1" fmla="val 1338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028084" y="222043"/>
            <a:ext cx="348425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Evaluation</a:t>
            </a:r>
            <a:endParaRPr lang="en-US" sz="5400" b="1" dirty="0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4" y="1410721"/>
            <a:ext cx="3899239" cy="382116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714" l="98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3" r="7837" b="9299"/>
          <a:stretch/>
        </p:blipFill>
        <p:spPr>
          <a:xfrm rot="5400000">
            <a:off x="3731193" y="2013131"/>
            <a:ext cx="4432751" cy="32279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1"/>
          <a:stretch/>
        </p:blipFill>
        <p:spPr>
          <a:xfrm flipH="1">
            <a:off x="7790956" y="1423811"/>
            <a:ext cx="4082829" cy="380807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0" name="Double Wave 19"/>
          <p:cNvSpPr/>
          <p:nvPr/>
        </p:nvSpPr>
        <p:spPr>
          <a:xfrm>
            <a:off x="8385312" y="5315876"/>
            <a:ext cx="3093385" cy="682835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An old bike.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1" name="Double Wave 20"/>
          <p:cNvSpPr/>
          <p:nvPr/>
        </p:nvSpPr>
        <p:spPr>
          <a:xfrm>
            <a:off x="4333601" y="5843471"/>
            <a:ext cx="3160659" cy="682835"/>
          </a:xfrm>
          <a:prstGeom prst="doubleWave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 bad mango.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Double Wave 21"/>
          <p:cNvSpPr/>
          <p:nvPr/>
        </p:nvSpPr>
        <p:spPr>
          <a:xfrm>
            <a:off x="349166" y="5386757"/>
            <a:ext cx="3160659" cy="682835"/>
          </a:xfrm>
          <a:prstGeom prst="doubleWav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A happy cat.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85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24 Points 2">
            <a:extLst>
              <a:ext uri="{FF2B5EF4-FFF2-40B4-BE49-F238E27FC236}">
                <a16:creationId xmlns:a16="http://schemas.microsoft.com/office/drawing/2014/main" id="{3A48874E-F984-458B-8D8F-FF2395FF2C0A}"/>
              </a:ext>
            </a:extLst>
          </p:cNvPr>
          <p:cNvSpPr/>
          <p:nvPr/>
        </p:nvSpPr>
        <p:spPr>
          <a:xfrm>
            <a:off x="9222308" y="-44153"/>
            <a:ext cx="1783830" cy="1753848"/>
          </a:xfrm>
          <a:prstGeom prst="star24">
            <a:avLst>
              <a:gd name="adj" fmla="val 12738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4" name="Picture 13" descr="image-20150901-13422-1053vm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686" y="1840134"/>
            <a:ext cx="3093438" cy="232007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23" name="Frame 22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rame 23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212558" y="381939"/>
            <a:ext cx="4257674" cy="3532607"/>
            <a:chOff x="185584" y="1573161"/>
            <a:chExt cx="3362632" cy="3010001"/>
          </a:xfrm>
        </p:grpSpPr>
        <p:sp>
          <p:nvSpPr>
            <p:cNvPr id="26" name="Rectangle 25"/>
            <p:cNvSpPr/>
            <p:nvPr/>
          </p:nvSpPr>
          <p:spPr>
            <a:xfrm>
              <a:off x="457200" y="2895600"/>
              <a:ext cx="2819400" cy="168756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85584" y="1573161"/>
              <a:ext cx="3362632" cy="1295400"/>
            </a:xfrm>
            <a:prstGeom prst="triangle">
              <a:avLst/>
            </a:prstGeom>
            <a:solidFill>
              <a:srgbClr val="30DC34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540592" y="3429000"/>
              <a:ext cx="652616" cy="1088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2196" y="3429000"/>
              <a:ext cx="5334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468204" y="3429000"/>
              <a:ext cx="5334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>
              <a:stCxn id="28" idx="0"/>
              <a:endCxn id="28" idx="2"/>
            </p:cNvCxnSpPr>
            <p:nvPr/>
          </p:nvCxnSpPr>
          <p:spPr>
            <a:xfrm>
              <a:off x="1866900" y="3429000"/>
              <a:ext cx="0" cy="108892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587BD37-56E6-2C42-B4C3-D572105E1B07}"/>
              </a:ext>
            </a:extLst>
          </p:cNvPr>
          <p:cNvSpPr/>
          <p:nvPr/>
        </p:nvSpPr>
        <p:spPr>
          <a:xfrm>
            <a:off x="5717329" y="1090601"/>
            <a:ext cx="3408990" cy="7897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BD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5050" y="3608189"/>
            <a:ext cx="11317850" cy="3006505"/>
            <a:chOff x="455050" y="3608189"/>
            <a:chExt cx="11317850" cy="30065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C33660-B3A2-4F07-9ED7-3D556E510422}"/>
                </a:ext>
              </a:extLst>
            </p:cNvPr>
            <p:cNvGrpSpPr/>
            <p:nvPr/>
          </p:nvGrpSpPr>
          <p:grpSpPr>
            <a:xfrm>
              <a:off x="455050" y="3608189"/>
              <a:ext cx="11317850" cy="3006505"/>
              <a:chOff x="1259174" y="2533337"/>
              <a:chExt cx="9129011" cy="3275351"/>
            </a:xfrm>
          </p:grpSpPr>
          <p:sp>
            <p:nvSpPr>
              <p:cNvPr id="34" name="Scroll: Horizontal 3">
                <a:extLst>
                  <a:ext uri="{FF2B5EF4-FFF2-40B4-BE49-F238E27FC236}">
                    <a16:creationId xmlns:a16="http://schemas.microsoft.com/office/drawing/2014/main" id="{D0BC461F-FFFA-430E-99C9-A71B72F5A478}"/>
                  </a:ext>
                </a:extLst>
              </p:cNvPr>
              <p:cNvSpPr/>
              <p:nvPr/>
            </p:nvSpPr>
            <p:spPr>
              <a:xfrm>
                <a:off x="1259174" y="2533337"/>
                <a:ext cx="9129011" cy="3275351"/>
              </a:xfrm>
              <a:prstGeom prst="horizontalScroll">
                <a:avLst>
                  <a:gd name="adj" fmla="val 20486"/>
                </a:avLst>
              </a:prstGeom>
              <a:solidFill>
                <a:srgbClr val="00B0F0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7D0380-30A0-4CDB-8960-BC1FC50BCD19}"/>
                  </a:ext>
                </a:extLst>
              </p:cNvPr>
              <p:cNvSpPr txBox="1"/>
              <p:nvPr/>
            </p:nvSpPr>
            <p:spPr>
              <a:xfrm>
                <a:off x="1880436" y="3426384"/>
                <a:ext cx="8461560" cy="76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1257455" y="4587852"/>
              <a:ext cx="10067924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ctr">
                <a:buFont typeface="Wingdings" panose="05000000000000000000" pitchFamily="2" charset="2"/>
                <a:buChar char="ü"/>
              </a:pPr>
              <a:r>
                <a:rPr lang="en-US" sz="3200" b="1" dirty="0"/>
                <a:t>Write 3 sentences with any names of 3 objects </a:t>
              </a:r>
            </a:p>
            <a:p>
              <a:pPr algn="ctr"/>
              <a:r>
                <a:rPr lang="en-US" sz="3200" b="1" dirty="0"/>
                <a:t>in your house.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488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198686"/>
            <a:ext cx="11962151" cy="653189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7B87060-B7E9-4E0F-A8D6-E6BC9E15B757}"/>
              </a:ext>
            </a:extLst>
          </p:cNvPr>
          <p:cNvSpPr txBox="1">
            <a:spLocks/>
          </p:cNvSpPr>
          <p:nvPr/>
        </p:nvSpPr>
        <p:spPr>
          <a:xfrm>
            <a:off x="2019300" y="1333500"/>
            <a:ext cx="8379326" cy="96252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That’s all for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today.</a:t>
            </a:r>
            <a:r>
              <a:rPr lang="en-US" sz="24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Goodbye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See you again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so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much.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7" name="Frame 16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Frame 17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380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104931" y="198803"/>
            <a:ext cx="11828585" cy="6595489"/>
          </a:xfrm>
          <a:custGeom>
            <a:avLst/>
            <a:gdLst>
              <a:gd name="connsiteX0" fmla="*/ 0 w 10029371"/>
              <a:gd name="connsiteY0" fmla="*/ 0 h 6858000"/>
              <a:gd name="connsiteX1" fmla="*/ 10029371 w 10029371"/>
              <a:gd name="connsiteY1" fmla="*/ 0 h 6858000"/>
              <a:gd name="connsiteX2" fmla="*/ 10029371 w 10029371"/>
              <a:gd name="connsiteY2" fmla="*/ 6858000 h 6858000"/>
              <a:gd name="connsiteX3" fmla="*/ 0 w 10029371"/>
              <a:gd name="connsiteY3" fmla="*/ 6858000 h 6858000"/>
              <a:gd name="connsiteX4" fmla="*/ 0 w 10029371"/>
              <a:gd name="connsiteY4" fmla="*/ 0 h 6858000"/>
              <a:gd name="connsiteX0" fmla="*/ 261258 w 10290629"/>
              <a:gd name="connsiteY0" fmla="*/ 0 h 6858000"/>
              <a:gd name="connsiteX1" fmla="*/ 10290629 w 10290629"/>
              <a:gd name="connsiteY1" fmla="*/ 0 h 6858000"/>
              <a:gd name="connsiteX2" fmla="*/ 10290629 w 10290629"/>
              <a:gd name="connsiteY2" fmla="*/ 6858000 h 6858000"/>
              <a:gd name="connsiteX3" fmla="*/ 261258 w 10290629"/>
              <a:gd name="connsiteY3" fmla="*/ 6858000 h 6858000"/>
              <a:gd name="connsiteX4" fmla="*/ 0 w 10290629"/>
              <a:gd name="connsiteY4" fmla="*/ 3135086 h 6858000"/>
              <a:gd name="connsiteX5" fmla="*/ 261258 w 10290629"/>
              <a:gd name="connsiteY5" fmla="*/ 0 h 6858000"/>
              <a:gd name="connsiteX0" fmla="*/ 261258 w 10290629"/>
              <a:gd name="connsiteY0" fmla="*/ 0 h 6858000"/>
              <a:gd name="connsiteX1" fmla="*/ 10290629 w 10290629"/>
              <a:gd name="connsiteY1" fmla="*/ 0 h 6858000"/>
              <a:gd name="connsiteX2" fmla="*/ 10290629 w 10290629"/>
              <a:gd name="connsiteY2" fmla="*/ 6858000 h 6858000"/>
              <a:gd name="connsiteX3" fmla="*/ 261258 w 10290629"/>
              <a:gd name="connsiteY3" fmla="*/ 6858000 h 6858000"/>
              <a:gd name="connsiteX4" fmla="*/ 0 w 10290629"/>
              <a:gd name="connsiteY4" fmla="*/ 3135086 h 6858000"/>
              <a:gd name="connsiteX5" fmla="*/ 261258 w 10290629"/>
              <a:gd name="connsiteY5" fmla="*/ 0 h 6858000"/>
              <a:gd name="connsiteX0" fmla="*/ 392434 w 10421805"/>
              <a:gd name="connsiteY0" fmla="*/ 0 h 6858000"/>
              <a:gd name="connsiteX1" fmla="*/ 10421805 w 10421805"/>
              <a:gd name="connsiteY1" fmla="*/ 0 h 6858000"/>
              <a:gd name="connsiteX2" fmla="*/ 10421805 w 10421805"/>
              <a:gd name="connsiteY2" fmla="*/ 6858000 h 6858000"/>
              <a:gd name="connsiteX3" fmla="*/ 392434 w 10421805"/>
              <a:gd name="connsiteY3" fmla="*/ 6858000 h 6858000"/>
              <a:gd name="connsiteX4" fmla="*/ 131176 w 10421805"/>
              <a:gd name="connsiteY4" fmla="*/ 3135086 h 6858000"/>
              <a:gd name="connsiteX5" fmla="*/ 392434 w 10421805"/>
              <a:gd name="connsiteY5" fmla="*/ 0 h 6858000"/>
              <a:gd name="connsiteX0" fmla="*/ 276319 w 10421805"/>
              <a:gd name="connsiteY0" fmla="*/ 14515 h 6858000"/>
              <a:gd name="connsiteX1" fmla="*/ 10421805 w 10421805"/>
              <a:gd name="connsiteY1" fmla="*/ 0 h 6858000"/>
              <a:gd name="connsiteX2" fmla="*/ 10421805 w 10421805"/>
              <a:gd name="connsiteY2" fmla="*/ 6858000 h 6858000"/>
              <a:gd name="connsiteX3" fmla="*/ 392434 w 10421805"/>
              <a:gd name="connsiteY3" fmla="*/ 6858000 h 6858000"/>
              <a:gd name="connsiteX4" fmla="*/ 131176 w 10421805"/>
              <a:gd name="connsiteY4" fmla="*/ 3135086 h 6858000"/>
              <a:gd name="connsiteX5" fmla="*/ 276319 w 10421805"/>
              <a:gd name="connsiteY5" fmla="*/ 14515 h 6858000"/>
              <a:gd name="connsiteX0" fmla="*/ 314117 w 10459603"/>
              <a:gd name="connsiteY0" fmla="*/ 14515 h 6858000"/>
              <a:gd name="connsiteX1" fmla="*/ 10459603 w 10459603"/>
              <a:gd name="connsiteY1" fmla="*/ 0 h 6858000"/>
              <a:gd name="connsiteX2" fmla="*/ 10459603 w 10459603"/>
              <a:gd name="connsiteY2" fmla="*/ 6858000 h 6858000"/>
              <a:gd name="connsiteX3" fmla="*/ 430232 w 10459603"/>
              <a:gd name="connsiteY3" fmla="*/ 6858000 h 6858000"/>
              <a:gd name="connsiteX4" fmla="*/ 125431 w 10459603"/>
              <a:gd name="connsiteY4" fmla="*/ 3352800 h 6858000"/>
              <a:gd name="connsiteX5" fmla="*/ 314117 w 10459603"/>
              <a:gd name="connsiteY5" fmla="*/ 14515 h 6858000"/>
              <a:gd name="connsiteX0" fmla="*/ 314117 w 10459603"/>
              <a:gd name="connsiteY0" fmla="*/ 14515 h 6858000"/>
              <a:gd name="connsiteX1" fmla="*/ 10459603 w 10459603"/>
              <a:gd name="connsiteY1" fmla="*/ 0 h 6858000"/>
              <a:gd name="connsiteX2" fmla="*/ 10459603 w 10459603"/>
              <a:gd name="connsiteY2" fmla="*/ 6858000 h 6858000"/>
              <a:gd name="connsiteX3" fmla="*/ 430232 w 10459603"/>
              <a:gd name="connsiteY3" fmla="*/ 6858000 h 6858000"/>
              <a:gd name="connsiteX4" fmla="*/ 125431 w 10459603"/>
              <a:gd name="connsiteY4" fmla="*/ 3352800 h 6858000"/>
              <a:gd name="connsiteX5" fmla="*/ 314117 w 10459603"/>
              <a:gd name="connsiteY5" fmla="*/ 14515 h 6858000"/>
              <a:gd name="connsiteX0" fmla="*/ 367787 w 10513273"/>
              <a:gd name="connsiteY0" fmla="*/ 14515 h 6858000"/>
              <a:gd name="connsiteX1" fmla="*/ 10513273 w 10513273"/>
              <a:gd name="connsiteY1" fmla="*/ 0 h 6858000"/>
              <a:gd name="connsiteX2" fmla="*/ 10513273 w 10513273"/>
              <a:gd name="connsiteY2" fmla="*/ 6858000 h 6858000"/>
              <a:gd name="connsiteX3" fmla="*/ 483902 w 10513273"/>
              <a:gd name="connsiteY3" fmla="*/ 6858000 h 6858000"/>
              <a:gd name="connsiteX4" fmla="*/ 179101 w 10513273"/>
              <a:gd name="connsiteY4" fmla="*/ 3352800 h 6858000"/>
              <a:gd name="connsiteX5" fmla="*/ 367787 w 10513273"/>
              <a:gd name="connsiteY5" fmla="*/ 1451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13273" h="6858000">
                <a:moveTo>
                  <a:pt x="367787" y="14515"/>
                </a:moveTo>
                <a:lnTo>
                  <a:pt x="10513273" y="0"/>
                </a:lnTo>
                <a:lnTo>
                  <a:pt x="10513273" y="6858000"/>
                </a:lnTo>
                <a:lnTo>
                  <a:pt x="483902" y="6858000"/>
                </a:lnTo>
                <a:cubicBezTo>
                  <a:pt x="483902" y="5670248"/>
                  <a:pt x="-357928" y="5005009"/>
                  <a:pt x="179101" y="3352800"/>
                </a:cubicBezTo>
                <a:cubicBezTo>
                  <a:pt x="948358" y="1422400"/>
                  <a:pt x="280701" y="1059544"/>
                  <a:pt x="367787" y="14515"/>
                </a:cubicBezTo>
                <a:close/>
              </a:path>
            </a:pathLst>
          </a:custGeom>
          <a:blipFill dpi="0" rotWithShape="1">
            <a:blip r:embed="rId2">
              <a:alphaModFix amt="35000"/>
            </a:blip>
            <a:srcRect/>
            <a:stretch>
              <a:fillRect/>
            </a:stretch>
          </a:blipFill>
          <a:ln w="50800" cmpd="dbl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7C633-F1EE-4BF7-BCF3-6287843C6AE1}"/>
              </a:ext>
            </a:extLst>
          </p:cNvPr>
          <p:cNvSpPr txBox="1"/>
          <p:nvPr/>
        </p:nvSpPr>
        <p:spPr>
          <a:xfrm>
            <a:off x="4101611" y="996139"/>
            <a:ext cx="4079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1"/>
                  </a:solidFill>
                </a:ln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49471" y="2893361"/>
            <a:ext cx="6447566" cy="121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68668"/>
            <a:ext cx="12192000" cy="11354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0570"/>
            <a:ext cx="12192000" cy="11354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76441" y="4409854"/>
            <a:ext cx="11001828" cy="21236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Md</a:t>
            </a:r>
            <a:r>
              <a:rPr lang="en-US" sz="3600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Sultan Mahmud</a:t>
            </a:r>
            <a:endParaRPr lang="en-GB" sz="36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/>
              <a:t>Assistant Teacher  </a:t>
            </a:r>
            <a:endParaRPr lang="en-GB" sz="3200" b="1" dirty="0"/>
          </a:p>
          <a:p>
            <a:pPr algn="ctr"/>
            <a:r>
              <a:rPr lang="en-US" sz="3200" b="1" dirty="0" err="1" smtClean="0"/>
              <a:t>Tepirchar</a:t>
            </a:r>
            <a:r>
              <a:rPr lang="en-US" sz="3200" b="1" dirty="0" smtClean="0"/>
              <a:t> </a:t>
            </a:r>
            <a:r>
              <a:rPr lang="en-US" sz="3200" b="1" dirty="0"/>
              <a:t>Government Primary School</a:t>
            </a:r>
            <a:endParaRPr lang="en-GB" sz="3200" b="1" dirty="0"/>
          </a:p>
          <a:p>
            <a:pPr algn="ctr"/>
            <a:r>
              <a:rPr lang="en-US" sz="3200" b="1" dirty="0" err="1" smtClean="0"/>
              <a:t>Munshiganj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Sadar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Munshiganj</a:t>
            </a:r>
            <a:r>
              <a:rPr lang="en-US" sz="3200" b="1" dirty="0" smtClean="0"/>
              <a:t>. </a:t>
            </a:r>
            <a:r>
              <a:rPr lang="en-US" sz="2400" dirty="0" smtClean="0"/>
              <a:t> </a:t>
            </a:r>
            <a:endParaRPr lang="en-GB" sz="2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8960" y="2756122"/>
            <a:ext cx="6447566" cy="1219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9" name="Frame 18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ame 19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324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/>
        </p:nvSpPr>
        <p:spPr>
          <a:xfrm>
            <a:off x="2233443" y="690832"/>
            <a:ext cx="7124700" cy="903418"/>
          </a:xfrm>
          <a:prstGeom prst="flowChartTerminator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anose="02000000000000000000" pitchFamily="2" charset="0"/>
                <a:cs typeface="Nikosh" panose="02000000000000000000" pitchFamily="2" charset="0"/>
              </a:rPr>
              <a:t>Subject Identity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4423" y="1691348"/>
            <a:ext cx="6093481" cy="452431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Class:- Four</a:t>
            </a:r>
            <a:endParaRPr lang="en-US" sz="3200" b="1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Unit :-22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Title:-</a:t>
            </a:r>
            <a:r>
              <a:rPr lang="en-US" sz="3200" b="1" dirty="0"/>
              <a:t> </a:t>
            </a:r>
            <a:r>
              <a:rPr lang="en-US" sz="3200" b="1" dirty="0" smtClean="0"/>
              <a:t>Tune up !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Lesson:</a:t>
            </a:r>
            <a:r>
              <a:rPr lang="bn-IN" sz="3200" b="1" dirty="0" smtClean="0"/>
              <a:t> </a:t>
            </a:r>
            <a:r>
              <a:rPr lang="en-US" sz="3200" b="1" dirty="0" smtClean="0"/>
              <a:t>1-2.</a:t>
            </a:r>
            <a:endParaRPr lang="en-US" sz="3200" b="1" dirty="0"/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Activity:- A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 smtClean="0"/>
              <a:t>Page:- 44</a:t>
            </a:r>
            <a:endParaRPr lang="en-US" sz="3200" b="1" dirty="0"/>
          </a:p>
        </p:txBody>
      </p:sp>
      <p:pic>
        <p:nvPicPr>
          <p:cNvPr id="10" name="Picture 1" descr="page1image18080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2596" y="2121702"/>
            <a:ext cx="3132789" cy="378542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5795793" y="2121702"/>
            <a:ext cx="942652" cy="3756396"/>
            <a:chOff x="4453280" y="1835526"/>
            <a:chExt cx="2085975" cy="4285397"/>
          </a:xfrm>
        </p:grpSpPr>
        <p:grpSp>
          <p:nvGrpSpPr>
            <p:cNvPr id="12" name="Group 11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24" name="Frame 23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rame 24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42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7476" y="728736"/>
            <a:ext cx="6629400" cy="52322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learn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------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1250" r="3194" b="33750"/>
          <a:stretch/>
        </p:blipFill>
        <p:spPr>
          <a:xfrm>
            <a:off x="865682" y="1251956"/>
            <a:ext cx="10507168" cy="50059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3602" y="112172"/>
            <a:ext cx="6629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4" name="Frame 13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rame 14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88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26" name="Frame 25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Frame 26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Double Wave 28"/>
          <p:cNvSpPr/>
          <p:nvPr/>
        </p:nvSpPr>
        <p:spPr>
          <a:xfrm>
            <a:off x="524823" y="142134"/>
            <a:ext cx="4449696" cy="914400"/>
          </a:xfrm>
          <a:prstGeom prst="doubleWav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schemeClr val="tx1"/>
                </a:solidFill>
              </a:rPr>
              <a:t> Look at the picture.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87584" y="244857"/>
            <a:ext cx="655084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What can you see in the picture?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6541" y="801651"/>
            <a:ext cx="11565355" cy="5839668"/>
            <a:chOff x="246541" y="801651"/>
            <a:chExt cx="11565355" cy="583966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29" b="90714" l="9867" r="8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6" t="10733" r="13103" b="18016"/>
            <a:stretch/>
          </p:blipFill>
          <p:spPr>
            <a:xfrm rot="5400000">
              <a:off x="3027158" y="1469823"/>
              <a:ext cx="3084497" cy="234833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694" b="36806" l="24306" r="744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37" t="6293" r="22992" b="62745"/>
            <a:stretch/>
          </p:blipFill>
          <p:spPr>
            <a:xfrm>
              <a:off x="6072802" y="812987"/>
              <a:ext cx="2714625" cy="2821121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89"/>
            <a:stretch/>
          </p:blipFill>
          <p:spPr>
            <a:xfrm>
              <a:off x="319706" y="1124309"/>
              <a:ext cx="2746305" cy="309016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11" b="36806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6" t="3919" r="19465" b="61499"/>
            <a:stretch/>
          </p:blipFill>
          <p:spPr>
            <a:xfrm>
              <a:off x="9064437" y="801651"/>
              <a:ext cx="2707739" cy="2842830"/>
            </a:xfrm>
            <a:prstGeom prst="rect">
              <a:avLst/>
            </a:prstGeom>
            <a:ln w="28575">
              <a:solidFill>
                <a:schemeClr val="accent1"/>
              </a:solidFill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42" b="98009" l="22239" r="983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50"/>
            <a:stretch/>
          </p:blipFill>
          <p:spPr>
            <a:xfrm>
              <a:off x="9182557" y="3723553"/>
              <a:ext cx="2629339" cy="2887290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0706" y="3725134"/>
              <a:ext cx="2383290" cy="2885709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61"/>
            <a:stretch/>
          </p:blipFill>
          <p:spPr>
            <a:xfrm flipH="1">
              <a:off x="3447697" y="4286031"/>
              <a:ext cx="3036820" cy="2355288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402" b="9883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41" y="4306158"/>
              <a:ext cx="3148698" cy="233516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90979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Ribbon 9"/>
          <p:cNvSpPr/>
          <p:nvPr/>
        </p:nvSpPr>
        <p:spPr>
          <a:xfrm>
            <a:off x="532110" y="903576"/>
            <a:ext cx="6553200" cy="1317047"/>
          </a:xfrm>
          <a:prstGeom prst="ribbon2">
            <a:avLst>
              <a:gd name="adj1" fmla="val 25346"/>
              <a:gd name="adj2" fmla="val 6939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Today’s lesson</a:t>
            </a:r>
            <a:endParaRPr lang="en-US" sz="40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Arrow: Curved Down 3">
            <a:extLst>
              <a:ext uri="{FF2B5EF4-FFF2-40B4-BE49-F238E27FC236}">
                <a16:creationId xmlns:a16="http://schemas.microsoft.com/office/drawing/2014/main" id="{3E5BD9DF-1E5A-48A7-A2B0-C1677763A87C}"/>
              </a:ext>
            </a:extLst>
          </p:cNvPr>
          <p:cNvSpPr/>
          <p:nvPr/>
        </p:nvSpPr>
        <p:spPr>
          <a:xfrm>
            <a:off x="2819400" y="2057400"/>
            <a:ext cx="1838170" cy="2237933"/>
          </a:xfrm>
          <a:prstGeom prst="curvedDownArrow">
            <a:avLst>
              <a:gd name="adj1" fmla="val 26827"/>
              <a:gd name="adj2" fmla="val 37354"/>
              <a:gd name="adj3" fmla="val 48172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D86F0-800B-4840-AEEF-94592FDCCAB9}"/>
              </a:ext>
            </a:extLst>
          </p:cNvPr>
          <p:cNvSpPr txBox="1"/>
          <p:nvPr/>
        </p:nvSpPr>
        <p:spPr>
          <a:xfrm>
            <a:off x="154781" y="4478953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Food and meals-2</a:t>
            </a:r>
            <a:endParaRPr lang="en-US" sz="6600" b="1" dirty="0"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t="17599" r="3952" b="62801"/>
          <a:stretch/>
        </p:blipFill>
        <p:spPr>
          <a:xfrm>
            <a:off x="7243762" y="242888"/>
            <a:ext cx="4823320" cy="635793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8" name="Frame 17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Frame 18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9423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>
          <a:xfrm>
            <a:off x="4421043" y="1024563"/>
            <a:ext cx="2650698" cy="348758"/>
          </a:xfrm>
          <a:prstGeom prst="rightArrow">
            <a:avLst>
              <a:gd name="adj1" fmla="val 50000"/>
              <a:gd name="adj2" fmla="val 2153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86611" y="959742"/>
            <a:ext cx="331470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তাজা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72562" y="1704016"/>
            <a:ext cx="3314701" cy="52322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</a:rPr>
              <a:t>খারাপ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86612" y="2471298"/>
            <a:ext cx="33147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</a:rPr>
              <a:t>পরিষ্কার</a:t>
            </a:r>
            <a:endParaRPr lang="en-US" sz="2800" b="1" dirty="0">
              <a:latin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186612" y="3183201"/>
            <a:ext cx="33147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</a:rPr>
              <a:t>ময়লাযুক্ত</a:t>
            </a:r>
            <a:endParaRPr lang="en-US" sz="2800" b="1" dirty="0">
              <a:latin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186612" y="3891821"/>
            <a:ext cx="331470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</a:rPr>
              <a:t>নতুন</a:t>
            </a:r>
            <a:endParaRPr lang="en-US" sz="2800" b="1" dirty="0">
              <a:latin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86612" y="4609143"/>
            <a:ext cx="33147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</a:rPr>
              <a:t>পুরাতন</a:t>
            </a:r>
            <a:endParaRPr lang="en-US" sz="2800" b="1" dirty="0">
              <a:latin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86612" y="5273050"/>
            <a:ext cx="331470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</a:rPr>
              <a:t>খুশি</a:t>
            </a:r>
            <a:endParaRPr lang="en-US" sz="2800" b="1" dirty="0">
              <a:latin typeface="NikoshBAN" pitchFamily="2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4417422" y="1765925"/>
            <a:ext cx="2650698" cy="348758"/>
          </a:xfrm>
          <a:prstGeom prst="rightArrow">
            <a:avLst>
              <a:gd name="adj1" fmla="val 50000"/>
              <a:gd name="adj2" fmla="val 21537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4430981" y="2558529"/>
            <a:ext cx="2650698" cy="348758"/>
          </a:xfrm>
          <a:prstGeom prst="rightArrow">
            <a:avLst>
              <a:gd name="adj1" fmla="val 50000"/>
              <a:gd name="adj2" fmla="val 215375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4430981" y="3270432"/>
            <a:ext cx="2650698" cy="348758"/>
          </a:xfrm>
          <a:prstGeom prst="rightArrow">
            <a:avLst>
              <a:gd name="adj1" fmla="val 50000"/>
              <a:gd name="adj2" fmla="val 2153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6" name="Right Arrow 65"/>
          <p:cNvSpPr/>
          <p:nvPr/>
        </p:nvSpPr>
        <p:spPr>
          <a:xfrm>
            <a:off x="4430981" y="3982335"/>
            <a:ext cx="2650698" cy="348758"/>
          </a:xfrm>
          <a:prstGeom prst="rightArrow">
            <a:avLst>
              <a:gd name="adj1" fmla="val 50000"/>
              <a:gd name="adj2" fmla="val 21537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4430981" y="4704102"/>
            <a:ext cx="2650698" cy="348758"/>
          </a:xfrm>
          <a:prstGeom prst="rightArrow">
            <a:avLst>
              <a:gd name="adj1" fmla="val 50000"/>
              <a:gd name="adj2" fmla="val 2153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4430981" y="5377310"/>
            <a:ext cx="2650698" cy="348758"/>
          </a:xfrm>
          <a:prstGeom prst="rightArrow">
            <a:avLst>
              <a:gd name="adj1" fmla="val 50000"/>
              <a:gd name="adj2" fmla="val 21537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47724" y="278543"/>
            <a:ext cx="9043988" cy="53657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CE1CA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Let’s see some new words </a:t>
            </a:r>
            <a:endParaRPr lang="en-US" sz="2800" b="1" dirty="0">
              <a:solidFill>
                <a:srgbClr val="CE1CA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45" name="Frame 44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Frame 46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9" name="Right Arrow 48"/>
          <p:cNvSpPr/>
          <p:nvPr/>
        </p:nvSpPr>
        <p:spPr>
          <a:xfrm>
            <a:off x="4430981" y="6028412"/>
            <a:ext cx="2650698" cy="348758"/>
          </a:xfrm>
          <a:prstGeom prst="rightArrow">
            <a:avLst>
              <a:gd name="adj1" fmla="val 50000"/>
              <a:gd name="adj2" fmla="val 21537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72562" y="5981277"/>
            <a:ext cx="332875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</a:rPr>
              <a:t>রাগান্বিত</a:t>
            </a:r>
            <a:endParaRPr lang="en-US" sz="2800" b="1" dirty="0">
              <a:latin typeface="NikoshBAN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341454" y="926270"/>
            <a:ext cx="3044085" cy="5538131"/>
            <a:chOff x="249314" y="969675"/>
            <a:chExt cx="3044085" cy="5538131"/>
          </a:xfrm>
        </p:grpSpPr>
        <p:sp>
          <p:nvSpPr>
            <p:cNvPr id="53" name="TextBox 52"/>
            <p:cNvSpPr txBox="1"/>
            <p:nvPr/>
          </p:nvSpPr>
          <p:spPr>
            <a:xfrm>
              <a:off x="261677" y="969675"/>
              <a:ext cx="3031722" cy="5232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Fresh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61677" y="1734133"/>
              <a:ext cx="3031722" cy="5232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Bad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1676" y="2471828"/>
              <a:ext cx="3019359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Clean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1679" y="3215372"/>
              <a:ext cx="3031719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Dirty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61679" y="3935226"/>
              <a:ext cx="3031719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New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1679" y="4653263"/>
              <a:ext cx="3019356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Old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9316" y="5338097"/>
              <a:ext cx="3044082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Happy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49314" y="5984586"/>
              <a:ext cx="3044082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Angry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141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8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2" grpId="0" animBg="1"/>
      <p:bldP spid="4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43" grpId="0"/>
      <p:bldP spid="49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1968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24AE9E8-10DD-4746-8403-E91B14C8A306}"/>
              </a:ext>
            </a:extLst>
          </p:cNvPr>
          <p:cNvSpPr/>
          <p:nvPr/>
        </p:nvSpPr>
        <p:spPr>
          <a:xfrm>
            <a:off x="83109" y="90929"/>
            <a:ext cx="11962151" cy="6610663"/>
          </a:xfrm>
          <a:prstGeom prst="frame">
            <a:avLst>
              <a:gd name="adj1" fmla="val 1338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8091" r="2369" b="23902"/>
          <a:stretch/>
        </p:blipFill>
        <p:spPr>
          <a:xfrm>
            <a:off x="200025" y="228599"/>
            <a:ext cx="6436253" cy="6443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200025"/>
            <a:ext cx="5286375" cy="6472238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4824412" y="6075895"/>
            <a:ext cx="3040185" cy="51601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</a:t>
            </a:r>
            <a:r>
              <a:rPr lang="bn-BD" sz="2400" b="1" dirty="0" smtClean="0">
                <a:solidFill>
                  <a:srgbClr val="FF0000"/>
                </a:solidFill>
              </a:rPr>
              <a:t>age-</a:t>
            </a:r>
            <a:r>
              <a:rPr lang="en-US" sz="2400" b="1" dirty="0" smtClean="0">
                <a:solidFill>
                  <a:srgbClr val="FF0000"/>
                </a:solidFill>
              </a:rPr>
              <a:t>44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81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3287620" y="641303"/>
            <a:ext cx="5799232" cy="1357313"/>
          </a:xfrm>
          <a:prstGeom prst="wave">
            <a:avLst>
              <a:gd name="adj1" fmla="val 12258"/>
              <a:gd name="adj2" fmla="val -49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 fresh mango.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2976225" y="4461120"/>
            <a:ext cx="5721347" cy="1640392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A bad mango.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"/>
            <a:ext cx="12192000" cy="6857999"/>
            <a:chOff x="0" y="1"/>
            <a:chExt cx="12192000" cy="6857999"/>
          </a:xfrm>
        </p:grpSpPr>
        <p:sp>
          <p:nvSpPr>
            <p:cNvPr id="15" name="Frame 14"/>
            <p:cNvSpPr/>
            <p:nvPr/>
          </p:nvSpPr>
          <p:spPr>
            <a:xfrm>
              <a:off x="0" y="1"/>
              <a:ext cx="12192000" cy="6857999"/>
            </a:xfrm>
            <a:prstGeom prst="frame">
              <a:avLst>
                <a:gd name="adj1" fmla="val 1968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Frame 15">
              <a:extLst>
                <a:ext uri="{FF2B5EF4-FFF2-40B4-BE49-F238E27FC236}">
                  <a16:creationId xmlns:a16="http://schemas.microsoft.com/office/drawing/2014/main" id="{524AE9E8-10DD-4746-8403-E91B14C8A306}"/>
                </a:ext>
              </a:extLst>
            </p:cNvPr>
            <p:cNvSpPr/>
            <p:nvPr/>
          </p:nvSpPr>
          <p:spPr>
            <a:xfrm>
              <a:off x="104931" y="119921"/>
              <a:ext cx="11962151" cy="6610663"/>
            </a:xfrm>
            <a:prstGeom prst="frame">
              <a:avLst>
                <a:gd name="adj1" fmla="val 1338"/>
              </a:avLst>
            </a:prstGeom>
            <a:solidFill>
              <a:srgbClr val="FFFF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3"/>
          <a:stretch/>
        </p:blipFill>
        <p:spPr>
          <a:xfrm>
            <a:off x="543341" y="415856"/>
            <a:ext cx="2561807" cy="37880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29" b="90714" l="9867" r="8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3" r="7837" b="9299"/>
          <a:stretch/>
        </p:blipFill>
        <p:spPr>
          <a:xfrm rot="5400000">
            <a:off x="8431811" y="3195217"/>
            <a:ext cx="3907387" cy="2583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39604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203</Words>
  <Application>Microsoft Office PowerPoint</Application>
  <PresentationFormat>Widescreen</PresentationFormat>
  <Paragraphs>62</Paragraphs>
  <Slides>17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Algerian</vt:lpstr>
      <vt:lpstr>Arial</vt:lpstr>
      <vt:lpstr>Calibri</vt:lpstr>
      <vt:lpstr>Calibri Light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Sultan Mahamud</dc:creator>
  <cp:lastModifiedBy>User</cp:lastModifiedBy>
  <cp:revision>274</cp:revision>
  <dcterms:created xsi:type="dcterms:W3CDTF">2020-08-18T13:26:10Z</dcterms:created>
  <dcterms:modified xsi:type="dcterms:W3CDTF">2021-07-05T12:13:45Z</dcterms:modified>
</cp:coreProperties>
</file>