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96" r:id="rId1"/>
  </p:sldMasterIdLst>
  <p:notesMasterIdLst>
    <p:notesMasterId r:id="rId2"/>
  </p:notesMasterIdLst>
  <p:sldIdLst>
    <p:sldId id="315" r:id="rId3"/>
    <p:sldId id="316" r:id="rId4"/>
    <p:sldId id="317" r:id="rId5"/>
    <p:sldId id="318" r:id="rId6"/>
    <p:sldId id="319" r:id="rId7"/>
    <p:sldId id="320" r:id="rId8"/>
    <p:sldId id="322" r:id="rId9"/>
    <p:sldId id="323" r:id="rId10"/>
    <p:sldId id="324" r:id="rId11"/>
    <p:sldId id="325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ctrTitle"/>
          </p:nvPr>
        </p:nvSpPr>
        <p:spPr>
          <a:xfrm>
            <a:off x="1757140" y="0"/>
            <a:ext cx="5437245" cy="1848554"/>
          </a:xfrm>
        </p:spPr>
        <p:txBody>
          <a:bodyPr>
            <a:normAutofit/>
          </a:bodyPr>
          <a:p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অ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ন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ল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াইন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ক্লা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স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ে</a:t>
            </a:r>
            <a:b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</a:b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স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ব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া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ই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ক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ে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স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্ব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া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গ</a:t>
            </a:r>
            <a:r>
              <a:rPr altLang="zh-CN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তম</a:t>
            </a:r>
            <a:r>
              <a:rPr altLang="zh-CN" lang="en-US"/>
              <a:t> </a:t>
            </a:r>
            <a:endParaRPr altLang="zh-CN" lang="en-US"/>
          </a:p>
        </p:txBody>
      </p:sp>
      <p:sp>
        <p:nvSpPr>
          <p:cNvPr id="1048598" name="Subtitle 2"/>
          <p:cNvSpPr>
            <a:spLocks noGrp="1"/>
          </p:cNvSpPr>
          <p:nvPr>
            <p:ph type="subTitle" idx="1"/>
          </p:nvPr>
        </p:nvSpPr>
        <p:spPr>
          <a:xfrm>
            <a:off x="2779998" y="2890190"/>
            <a:ext cx="6364001" cy="3592346"/>
          </a:xfrm>
        </p:spPr>
        <p:txBody>
          <a:bodyPr>
            <a:normAutofit fontScale="95833" lnSpcReduction="20000"/>
          </a:bodyPr>
          <a:p>
            <a:r>
              <a:rPr altLang="zh-CN" b="1" sz="4400" lang="en-US" u="sng">
                <a:solidFill>
                  <a:srgbClr val="0000FF"/>
                </a:solidFill>
              </a:rPr>
              <a:t>শিক্ষ</a:t>
            </a:r>
            <a:r>
              <a:rPr altLang="zh-CN" b="1" sz="4400" lang="en-US" u="sng">
                <a:solidFill>
                  <a:srgbClr val="0000FF"/>
                </a:solidFill>
              </a:rPr>
              <a:t>ক</a:t>
            </a:r>
            <a:r>
              <a:rPr altLang="zh-CN" b="1" sz="4400" lang="en-US" u="sng">
                <a:solidFill>
                  <a:srgbClr val="0000FF"/>
                </a:solidFill>
              </a:rPr>
              <a:t> </a:t>
            </a:r>
            <a:r>
              <a:rPr altLang="zh-CN" b="1" sz="4400" lang="en-US" u="sng">
                <a:solidFill>
                  <a:srgbClr val="0000FF"/>
                </a:solidFill>
              </a:rPr>
              <a:t>প</a:t>
            </a:r>
            <a:r>
              <a:rPr altLang="zh-CN" b="1" sz="4400" lang="en-US" u="sng">
                <a:solidFill>
                  <a:srgbClr val="0000FF"/>
                </a:solidFill>
              </a:rPr>
              <a:t>র</a:t>
            </a:r>
            <a:r>
              <a:rPr altLang="zh-CN" b="1" sz="4400" lang="en-US" u="sng">
                <a:solidFill>
                  <a:srgbClr val="0000FF"/>
                </a:solidFill>
              </a:rPr>
              <a:t>ি</a:t>
            </a:r>
            <a:r>
              <a:rPr altLang="zh-CN" b="1" sz="4400" lang="en-US" u="sng">
                <a:solidFill>
                  <a:srgbClr val="0000FF"/>
                </a:solidFill>
              </a:rPr>
              <a:t>চ</a:t>
            </a:r>
            <a:r>
              <a:rPr altLang="zh-CN" b="1" sz="4400" lang="en-US" u="sng">
                <a:solidFill>
                  <a:srgbClr val="0000FF"/>
                </a:solidFill>
              </a:rPr>
              <a:t>ি</a:t>
            </a:r>
            <a:r>
              <a:rPr altLang="zh-CN" b="1" sz="4400" lang="en-US" u="sng">
                <a:solidFill>
                  <a:srgbClr val="0000FF"/>
                </a:solidFill>
              </a:rPr>
              <a:t>ত</a:t>
            </a:r>
            <a:r>
              <a:rPr altLang="zh-CN" b="1" sz="4400" lang="en-US" u="sng">
                <a:solidFill>
                  <a:srgbClr val="0000FF"/>
                </a:solidFill>
              </a:rPr>
              <a:t>ি</a:t>
            </a:r>
            <a:endParaRPr altLang="zh-CN" b="1" sz="4400" lang="en-US" u="sng">
              <a:solidFill>
                <a:srgbClr val="0000FF"/>
              </a:solidFill>
            </a:endParaRPr>
          </a:p>
          <a:p>
            <a:r>
              <a:rPr altLang="zh-CN" sz="4000" lang="en-US">
                <a:solidFill>
                  <a:srgbClr val="0000FF"/>
                </a:solidFill>
              </a:rPr>
              <a:t>র</a:t>
            </a:r>
            <a:r>
              <a:rPr altLang="zh-CN" sz="4000" lang="en-US">
                <a:solidFill>
                  <a:srgbClr val="0000FF"/>
                </a:solidFill>
              </a:rPr>
              <a:t>ূ</a:t>
            </a:r>
            <a:r>
              <a:rPr altLang="zh-CN" sz="4000" lang="en-US">
                <a:solidFill>
                  <a:srgbClr val="0000FF"/>
                </a:solidFill>
              </a:rPr>
              <a:t>পায়ন</a:t>
            </a:r>
            <a:r>
              <a:rPr altLang="zh-CN" sz="4000" lang="en-US">
                <a:solidFill>
                  <a:srgbClr val="0000FF"/>
                </a:solidFill>
              </a:rPr>
              <a:t> </a:t>
            </a:r>
            <a:r>
              <a:rPr altLang="zh-CN" sz="4000" lang="en-US">
                <a:solidFill>
                  <a:srgbClr val="0000FF"/>
                </a:solidFill>
              </a:rPr>
              <a:t>হালদার</a:t>
            </a:r>
            <a:r>
              <a:rPr altLang="zh-CN" sz="4000" lang="en-US">
                <a:solidFill>
                  <a:srgbClr val="0000FF"/>
                </a:solidFill>
              </a:rPr>
              <a:t> </a:t>
            </a:r>
            <a:endParaRPr altLang="zh-CN" sz="4000" lang="en-US">
              <a:solidFill>
                <a:srgbClr val="0000FF"/>
              </a:solidFill>
            </a:endParaRPr>
          </a:p>
          <a:p>
            <a:r>
              <a:rPr altLang="zh-CN" sz="4000" lang="en-US">
                <a:solidFill>
                  <a:srgbClr val="0000FF"/>
                </a:solidFill>
              </a:rPr>
              <a:t>স</a:t>
            </a:r>
            <a:r>
              <a:rPr altLang="zh-CN" sz="4000" lang="en-US">
                <a:solidFill>
                  <a:srgbClr val="0000FF"/>
                </a:solidFill>
              </a:rPr>
              <a:t>হ</a:t>
            </a:r>
            <a:r>
              <a:rPr altLang="zh-CN" sz="4000" lang="en-US">
                <a:solidFill>
                  <a:srgbClr val="0000FF"/>
                </a:solidFill>
              </a:rPr>
              <a:t>ক</a:t>
            </a:r>
            <a:r>
              <a:rPr altLang="zh-CN" sz="4000" lang="en-US">
                <a:solidFill>
                  <a:srgbClr val="0000FF"/>
                </a:solidFill>
              </a:rPr>
              <a:t>া</a:t>
            </a:r>
            <a:r>
              <a:rPr altLang="zh-CN" sz="4000" lang="en-US">
                <a:solidFill>
                  <a:srgbClr val="0000FF"/>
                </a:solidFill>
              </a:rPr>
              <a:t>রী</a:t>
            </a:r>
            <a:r>
              <a:rPr altLang="zh-CN" sz="4000" lang="en-US">
                <a:solidFill>
                  <a:srgbClr val="0000FF"/>
                </a:solidFill>
              </a:rPr>
              <a:t> </a:t>
            </a:r>
            <a:r>
              <a:rPr altLang="zh-CN" sz="4000" lang="en-US">
                <a:solidFill>
                  <a:srgbClr val="0000FF"/>
                </a:solidFill>
              </a:rPr>
              <a:t>শিক্ষ</a:t>
            </a:r>
            <a:r>
              <a:rPr altLang="zh-CN" sz="4000" lang="en-US">
                <a:solidFill>
                  <a:srgbClr val="0000FF"/>
                </a:solidFill>
              </a:rPr>
              <a:t>ক</a:t>
            </a:r>
            <a:r>
              <a:rPr altLang="zh-CN" sz="4000" lang="en-US">
                <a:solidFill>
                  <a:srgbClr val="0000FF"/>
                </a:solidFill>
              </a:rPr>
              <a:t> </a:t>
            </a:r>
            <a:r>
              <a:rPr altLang="zh-CN" sz="4000" lang="en-US">
                <a:solidFill>
                  <a:srgbClr val="0000FF"/>
                </a:solidFill>
              </a:rPr>
              <a:t>(</a:t>
            </a:r>
            <a:r>
              <a:rPr altLang="zh-CN" sz="4000" lang="en-US">
                <a:solidFill>
                  <a:srgbClr val="0000FF"/>
                </a:solidFill>
              </a:rPr>
              <a:t>কম্পিউটার</a:t>
            </a:r>
            <a:r>
              <a:rPr altLang="zh-CN" sz="4000" lang="en-US">
                <a:solidFill>
                  <a:srgbClr val="0000FF"/>
                </a:solidFill>
              </a:rPr>
              <a:t>)</a:t>
            </a:r>
            <a:endParaRPr altLang="zh-CN" lang="en-US"/>
          </a:p>
          <a:p>
            <a:r>
              <a:rPr altLang="zh-CN" sz="3600" lang="en-US"/>
              <a:t>স</a:t>
            </a:r>
            <a:r>
              <a:rPr altLang="zh-CN" sz="3600" lang="en-US"/>
              <a:t>া</a:t>
            </a:r>
            <a:r>
              <a:rPr altLang="zh-CN" sz="3600" lang="en-US"/>
              <a:t>ম</a:t>
            </a:r>
            <a:r>
              <a:rPr altLang="zh-CN" sz="3600" lang="en-US"/>
              <a:t>স</a:t>
            </a:r>
            <a:r>
              <a:rPr altLang="zh-CN" sz="3600" lang="en-US"/>
              <a:t>ু</a:t>
            </a:r>
            <a:r>
              <a:rPr altLang="zh-CN" sz="3600" lang="en-US"/>
              <a:t>ন্নাহার</a:t>
            </a:r>
            <a:r>
              <a:rPr altLang="zh-CN" sz="3600" lang="en-US"/>
              <a:t> </a:t>
            </a:r>
            <a:r>
              <a:rPr altLang="zh-CN" sz="3600" lang="en-US"/>
              <a:t>বালিকা</a:t>
            </a:r>
            <a:r>
              <a:rPr altLang="zh-CN" sz="3600" lang="en-US"/>
              <a:t> </a:t>
            </a:r>
            <a:r>
              <a:rPr altLang="zh-CN" sz="3600" lang="en-US"/>
              <a:t>উচ্চ</a:t>
            </a:r>
            <a:r>
              <a:rPr altLang="zh-CN" sz="3600" lang="en-US"/>
              <a:t> </a:t>
            </a:r>
            <a:r>
              <a:rPr altLang="zh-CN" sz="3600" lang="en-US"/>
              <a:t>বিদ্যালয়</a:t>
            </a:r>
            <a:r>
              <a:rPr altLang="zh-CN" sz="3600" lang="en-US"/>
              <a:t> </a:t>
            </a:r>
            <a:r>
              <a:rPr altLang="zh-CN" sz="3600" lang="en-US"/>
              <a:t>ও</a:t>
            </a:r>
            <a:r>
              <a:rPr altLang="zh-CN" sz="3600" lang="en-US"/>
              <a:t> </a:t>
            </a:r>
            <a:r>
              <a:rPr altLang="zh-CN" sz="3600" lang="en-US"/>
              <a:t>কলেজ</a:t>
            </a:r>
            <a:endParaRPr altLang="zh-CN" sz="3600" lang="en-US"/>
          </a:p>
          <a:p>
            <a:r>
              <a:rPr altLang="zh-CN" sz="3200" lang="en-US"/>
              <a:t>র</a:t>
            </a:r>
            <a:r>
              <a:rPr altLang="zh-CN" sz="3200" lang="en-US"/>
              <a:t>া</a:t>
            </a:r>
            <a:r>
              <a:rPr altLang="zh-CN" sz="3200" lang="en-US"/>
              <a:t>ম</a:t>
            </a:r>
            <a:r>
              <a:rPr altLang="zh-CN" sz="3200" lang="en-US"/>
              <a:t>ভ</a:t>
            </a:r>
            <a:r>
              <a:rPr altLang="zh-CN" sz="3200" lang="en-US"/>
              <a:t>দ্রপুর</a:t>
            </a:r>
            <a:r>
              <a:rPr altLang="zh-CN" sz="3200" lang="en-US"/>
              <a:t>,</a:t>
            </a:r>
            <a:r>
              <a:rPr altLang="zh-CN" sz="3200" lang="en-US"/>
              <a:t> </a:t>
            </a:r>
            <a:r>
              <a:rPr altLang="zh-CN" sz="3200" lang="en-US"/>
              <a:t>ভ</a:t>
            </a:r>
            <a:r>
              <a:rPr altLang="zh-CN" sz="3200" lang="en-US"/>
              <a:t>ে</a:t>
            </a:r>
            <a:r>
              <a:rPr altLang="zh-CN" sz="3200" lang="en-US"/>
              <a:t>দ</a:t>
            </a:r>
            <a:r>
              <a:rPr altLang="zh-CN" sz="3200" lang="en-US"/>
              <a:t>র</a:t>
            </a:r>
            <a:r>
              <a:rPr altLang="zh-CN" sz="3200" lang="en-US"/>
              <a:t>গঞ্জ</a:t>
            </a:r>
            <a:r>
              <a:rPr altLang="zh-CN" sz="3200" lang="en-US"/>
              <a:t>, </a:t>
            </a:r>
            <a:r>
              <a:rPr altLang="zh-CN" sz="3200" lang="en-US"/>
              <a:t>শ</a:t>
            </a:r>
            <a:r>
              <a:rPr altLang="zh-CN" sz="3200" lang="en-US"/>
              <a:t>র</a:t>
            </a:r>
            <a:r>
              <a:rPr altLang="zh-CN" sz="3200" lang="en-US"/>
              <a:t>ী</a:t>
            </a:r>
            <a:r>
              <a:rPr altLang="zh-CN" sz="3200" lang="en-US"/>
              <a:t>য়</a:t>
            </a:r>
            <a:r>
              <a:rPr altLang="zh-CN" sz="3200" lang="en-US"/>
              <a:t>ত</a:t>
            </a:r>
            <a:r>
              <a:rPr altLang="zh-CN" sz="3200" lang="en-US"/>
              <a:t>প</a:t>
            </a:r>
            <a:r>
              <a:rPr altLang="zh-CN" sz="3200" lang="en-US"/>
              <a:t>ু</a:t>
            </a:r>
            <a:r>
              <a:rPr altLang="zh-CN" sz="3200" lang="en-US"/>
              <a:t>র</a:t>
            </a:r>
            <a:r>
              <a:rPr altLang="zh-CN" sz="3200" lang="en-US"/>
              <a:t>।</a:t>
            </a:r>
            <a:r>
              <a:rPr altLang="zh-CN" lang="en-US"/>
              <a:t> </a:t>
            </a:r>
            <a:endParaRPr altLang="zh-CN" lang="en-US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1609010" cy="1812094"/>
          </a:xfrm>
          <a:prstGeom prst="rect"/>
        </p:spPr>
      </p:pic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178708" y="3179738"/>
            <a:ext cx="2601289" cy="3013249"/>
          </a:xfrm>
          <a:prstGeom prst="rect"/>
        </p:spPr>
      </p:pic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 rot="0">
            <a:off x="7246390" y="0"/>
            <a:ext cx="2339174" cy="2598052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ferris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"/>
          <p:cNvSpPr>
            <a:spLocks noGrp="1"/>
          </p:cNvSpPr>
          <p:nvPr>
            <p:ph type="title"/>
          </p:nvPr>
        </p:nvSpPr>
        <p:spPr>
          <a:xfrm>
            <a:off x="628650" y="2073181"/>
            <a:ext cx="7886700" cy="2364685"/>
          </a:xfrm>
        </p:spPr>
        <p:txBody>
          <a:bodyPr>
            <a:normAutofit fontScale="90000"/>
          </a:bodyPr>
          <a:p>
            <a:pPr algn="ctr"/>
            <a:r>
              <a:rPr lang="en-US">
                <a:solidFill>
                  <a:srgbClr val="0000FF"/>
                </a:solidFill>
              </a:rPr>
              <a:t>ব</a:t>
            </a:r>
            <a:r>
              <a:rPr lang="en-US">
                <a:solidFill>
                  <a:srgbClr val="0000FF"/>
                </a:solidFill>
              </a:rPr>
              <a:t>া</a:t>
            </a:r>
            <a:r>
              <a:rPr lang="en-US">
                <a:solidFill>
                  <a:srgbClr val="0000FF"/>
                </a:solidFill>
              </a:rPr>
              <a:t>ড়</a:t>
            </a:r>
            <a:r>
              <a:rPr lang="en-US">
                <a:solidFill>
                  <a:srgbClr val="0000FF"/>
                </a:solidFill>
              </a:rPr>
              <a:t>ি</a:t>
            </a:r>
            <a:r>
              <a:rPr lang="en-US">
                <a:solidFill>
                  <a:srgbClr val="0000FF"/>
                </a:solidFill>
              </a:rPr>
              <a:t>ত</a:t>
            </a:r>
            <a:r>
              <a:rPr lang="en-US">
                <a:solidFill>
                  <a:srgbClr val="0000FF"/>
                </a:solidFill>
              </a:rPr>
              <a:t>ে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থ</a:t>
            </a:r>
            <a:r>
              <a:rPr lang="en-US">
                <a:solidFill>
                  <a:srgbClr val="0000FF"/>
                </a:solidFill>
              </a:rPr>
              <a:t>া</a:t>
            </a:r>
            <a:r>
              <a:rPr lang="en-US">
                <a:solidFill>
                  <a:srgbClr val="0000FF"/>
                </a:solidFill>
              </a:rPr>
              <a:t>ক</a:t>
            </a:r>
            <a:r>
              <a:rPr lang="en-US">
                <a:solidFill>
                  <a:srgbClr val="0000FF"/>
                </a:solidFill>
              </a:rPr>
              <a:t>ো</a:t>
            </a:r>
            <a:r>
              <a:rPr lang="en-US">
                <a:solidFill>
                  <a:srgbClr val="0000FF"/>
                </a:solidFill>
              </a:rPr>
              <a:t>,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স</a:t>
            </a:r>
            <a:r>
              <a:rPr lang="en-US">
                <a:solidFill>
                  <a:srgbClr val="0000FF"/>
                </a:solidFill>
              </a:rPr>
              <a:t>ু</a:t>
            </a:r>
            <a:r>
              <a:rPr lang="en-US">
                <a:solidFill>
                  <a:srgbClr val="0000FF"/>
                </a:solidFill>
              </a:rPr>
              <a:t>স</a:t>
            </a:r>
            <a:r>
              <a:rPr lang="en-US">
                <a:solidFill>
                  <a:srgbClr val="0000FF"/>
                </a:solidFill>
              </a:rPr>
              <a:t>্থ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থ</a:t>
            </a:r>
            <a:r>
              <a:rPr lang="en-US">
                <a:solidFill>
                  <a:srgbClr val="0000FF"/>
                </a:solidFill>
              </a:rPr>
              <a:t>া</a:t>
            </a:r>
            <a:r>
              <a:rPr lang="en-US">
                <a:solidFill>
                  <a:srgbClr val="0000FF"/>
                </a:solidFill>
              </a:rPr>
              <a:t>ক</a:t>
            </a:r>
            <a:r>
              <a:rPr lang="en-US">
                <a:solidFill>
                  <a:srgbClr val="0000FF"/>
                </a:solidFill>
              </a:rPr>
              <a:t>ো</a:t>
            </a:r>
            <a:r>
              <a:rPr lang="en-US">
                <a:solidFill>
                  <a:srgbClr val="0000FF"/>
                </a:solidFill>
              </a:rPr>
              <a:t>।</a:t>
            </a:r>
            <a:br>
              <a:rPr lang="en-US">
                <a:solidFill>
                  <a:srgbClr val="0000FF"/>
                </a:solidFill>
              </a:rPr>
            </a:br>
            <a:br>
              <a:rPr lang="en-US">
                <a:solidFill>
                  <a:srgbClr val="0000FF"/>
                </a:solidFill>
              </a:rPr>
            </a:br>
            <a:r>
              <a:rPr lang="en-US">
                <a:solidFill>
                  <a:srgbClr val="0000FF"/>
                </a:solidFill>
              </a:rPr>
              <a:t>ধ</a:t>
            </a:r>
            <a:r>
              <a:rPr lang="en-US">
                <a:solidFill>
                  <a:srgbClr val="0000FF"/>
                </a:solidFill>
              </a:rPr>
              <a:t>ন</a:t>
            </a:r>
            <a:r>
              <a:rPr lang="en-US">
                <a:solidFill>
                  <a:srgbClr val="0000FF"/>
                </a:solidFill>
              </a:rPr>
              <a:t>্য</a:t>
            </a:r>
            <a:r>
              <a:rPr lang="en-US">
                <a:solidFill>
                  <a:srgbClr val="0000FF"/>
                </a:solidFill>
              </a:rPr>
              <a:t>ব</a:t>
            </a:r>
            <a:r>
              <a:rPr lang="en-US">
                <a:solidFill>
                  <a:srgbClr val="0000FF"/>
                </a:solidFill>
              </a:rPr>
              <a:t>া</a:t>
            </a:r>
            <a:r>
              <a:rPr lang="en-US">
                <a:solidFill>
                  <a:srgbClr val="0000FF"/>
                </a:solidFill>
              </a:rPr>
              <a:t>দ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স</a:t>
            </a:r>
            <a:r>
              <a:rPr lang="en-US">
                <a:solidFill>
                  <a:srgbClr val="0000FF"/>
                </a:solidFill>
              </a:rPr>
              <a:t>ক</a:t>
            </a:r>
            <a:r>
              <a:rPr lang="en-US">
                <a:solidFill>
                  <a:srgbClr val="0000FF"/>
                </a:solidFill>
              </a:rPr>
              <a:t>ল</a:t>
            </a:r>
            <a:r>
              <a:rPr lang="en-US">
                <a:solidFill>
                  <a:srgbClr val="0000FF"/>
                </a:solidFill>
              </a:rPr>
              <a:t>কে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ভ</a:t>
            </a:r>
            <a:r>
              <a:rPr lang="en-US">
                <a:solidFill>
                  <a:srgbClr val="0000FF"/>
                </a:solidFill>
              </a:rPr>
              <a:t>ি</a:t>
            </a:r>
            <a:r>
              <a:rPr lang="en-US">
                <a:solidFill>
                  <a:srgbClr val="0000FF"/>
                </a:solidFill>
              </a:rPr>
              <a:t>ডিও</a:t>
            </a:r>
            <a:r>
              <a:rPr lang="en-US">
                <a:solidFill>
                  <a:srgbClr val="0000FF"/>
                </a:solidFill>
              </a:rPr>
              <a:t>ট</a:t>
            </a:r>
            <a:r>
              <a:rPr lang="en-US">
                <a:solidFill>
                  <a:srgbClr val="0000FF"/>
                </a:solidFill>
              </a:rPr>
              <a:t>া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দেখ</a:t>
            </a:r>
            <a:r>
              <a:rPr lang="en-US">
                <a:solidFill>
                  <a:srgbClr val="0000FF"/>
                </a:solidFill>
              </a:rPr>
              <a:t>া</a:t>
            </a:r>
            <a:r>
              <a:rPr lang="en-US">
                <a:solidFill>
                  <a:srgbClr val="0000FF"/>
                </a:solidFill>
              </a:rPr>
              <a:t>র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জ</a:t>
            </a:r>
            <a:r>
              <a:rPr lang="en-US">
                <a:solidFill>
                  <a:srgbClr val="0000FF"/>
                </a:solidFill>
              </a:rPr>
              <a:t>ন</a:t>
            </a:r>
            <a:r>
              <a:rPr lang="en-US">
                <a:solidFill>
                  <a:srgbClr val="0000FF"/>
                </a:solidFill>
              </a:rPr>
              <a:t>্য</a:t>
            </a: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900">
        <p14:glitter dir="l"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ctrTitle"/>
          </p:nvPr>
        </p:nvSpPr>
        <p:spPr>
          <a:xfrm>
            <a:off x="270162" y="93346"/>
            <a:ext cx="4642138" cy="3578003"/>
          </a:xfrm>
          <a:ln w="50800">
            <a:solidFill>
              <a:srgbClr val="993300"/>
            </a:solidFill>
            <a:prstDash val="solid"/>
          </a:ln>
        </p:spPr>
        <p:txBody>
          <a:bodyPr>
            <a:normAutofit fontScale="90000"/>
          </a:bodyPr>
          <a:p>
            <a:r>
              <a:rPr lang="en-US"/>
              <a:t>আ</a:t>
            </a:r>
            <a:r>
              <a:rPr lang="en-US"/>
              <a:t>জ</a:t>
            </a:r>
            <a:r>
              <a:rPr lang="en-US"/>
              <a:t>ক</a:t>
            </a:r>
            <a:r>
              <a:rPr lang="en-US"/>
              <a:t>ে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ি</a:t>
            </a:r>
            <a:r>
              <a:rPr lang="en-US"/>
              <a:t>ষয়</a:t>
            </a:r>
            <a:r>
              <a:rPr lang="en-US"/>
              <a:t> </a:t>
            </a:r>
            <a:br>
              <a:rPr lang="en-US"/>
            </a:br>
            <a:r>
              <a:rPr b="1" sz="8000" lang="en-US">
                <a:solidFill>
                  <a:srgbClr val="008000"/>
                </a:solidFill>
              </a:rPr>
              <a:t>প</a:t>
            </a:r>
            <a:r>
              <a:rPr b="1" sz="8000" lang="en-US">
                <a:solidFill>
                  <a:srgbClr val="008000"/>
                </a:solidFill>
              </a:rPr>
              <a:t>া</a:t>
            </a:r>
            <a:r>
              <a:rPr b="1" sz="8000" lang="en-US">
                <a:solidFill>
                  <a:srgbClr val="008000"/>
                </a:solidFill>
              </a:rPr>
              <a:t>ন</a:t>
            </a:r>
            <a:r>
              <a:rPr b="1" sz="8000" lang="en-US">
                <a:solidFill>
                  <a:srgbClr val="008000"/>
                </a:solidFill>
              </a:rPr>
              <a:t>ি</a:t>
            </a:r>
            <a:r>
              <a:rPr b="1" sz="8000" lang="en-US">
                <a:solidFill>
                  <a:srgbClr val="008000"/>
                </a:solidFill>
              </a:rPr>
              <a:t>চ</a:t>
            </a:r>
            <a:r>
              <a:rPr b="1" sz="8000" lang="en-US">
                <a:solidFill>
                  <a:srgbClr val="008000"/>
                </a:solidFill>
              </a:rPr>
              <a:t>ক্র</a:t>
            </a:r>
            <a:br>
              <a:rPr b="1" sz="8000" lang="en-US">
                <a:solidFill>
                  <a:srgbClr val="008000"/>
                </a:solidFill>
              </a:rPr>
            </a:br>
            <a:r>
              <a:rPr b="1"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(</a:t>
            </a:r>
            <a:r>
              <a:rPr b="1"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W</a:t>
            </a:r>
            <a:r>
              <a:rPr b="1"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a</a:t>
            </a:r>
            <a:r>
              <a:rPr b="1"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t</a:t>
            </a:r>
            <a:r>
              <a:rPr b="1"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r</a:t>
            </a:r>
            <a:r>
              <a:rPr b="1"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</a:t>
            </a:r>
            <a:r>
              <a:rPr b="1"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y</a:t>
            </a:r>
            <a:r>
              <a:rPr b="1"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c</a:t>
            </a:r>
            <a:r>
              <a:rPr b="1"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l</a:t>
            </a:r>
            <a:r>
              <a:rPr b="1"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e</a:t>
            </a:r>
            <a:r>
              <a:rPr b="1"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)</a:t>
            </a:r>
            <a:r>
              <a:rPr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br>
              <a:rPr sz="4444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</a:br>
            <a:endParaRPr sz="4444" lang="en-US">
              <a:solidFill>
                <a:srgbClr val="BF0000"/>
              </a:solidFill>
              <a:effectLst>
                <a:outerShdw algn="br" blurRad="38100" dir="2700000" dist="38100" rotWithShape="0">
                  <a:srgbClr val="000000"/>
                </a:outerShdw>
              </a:effectLst>
            </a:endParaRPr>
          </a:p>
        </p:txBody>
      </p:sp>
      <p:sp>
        <p:nvSpPr>
          <p:cNvPr id="1048600" name=""/>
          <p:cNvSpPr>
            <a:spLocks noGrp="1"/>
          </p:cNvSpPr>
          <p:nvPr>
            <p:ph type="subTitle" idx="1"/>
          </p:nvPr>
        </p:nvSpPr>
        <p:spPr>
          <a:xfrm>
            <a:off x="369798" y="3801156"/>
            <a:ext cx="4542501" cy="2242829"/>
          </a:xfrm>
          <a:ln w="50800">
            <a:solidFill>
              <a:srgbClr val="D04617"/>
            </a:solidFill>
            <a:prstDash val="solid"/>
          </a:ln>
        </p:spPr>
        <p:txBody>
          <a:bodyPr>
            <a:normAutofit/>
          </a:bodyPr>
          <a:p>
            <a:endParaRPr sz="4166" lang="en-US">
              <a:solidFill>
                <a:srgbClr val="BF0000"/>
              </a:solidFill>
            </a:endParaRPr>
          </a:p>
          <a:p>
            <a:r>
              <a:rPr sz="4166" lang="en-US">
                <a:solidFill>
                  <a:srgbClr val="BF0000"/>
                </a:solidFill>
              </a:rPr>
              <a:t>শ</a:t>
            </a:r>
            <a:r>
              <a:rPr sz="4166" lang="en-US">
                <a:solidFill>
                  <a:srgbClr val="BF0000"/>
                </a:solidFill>
              </a:rPr>
              <a:t>্র</a:t>
            </a:r>
            <a:r>
              <a:rPr sz="4166" lang="en-US">
                <a:solidFill>
                  <a:srgbClr val="BF0000"/>
                </a:solidFill>
              </a:rPr>
              <a:t>ে</a:t>
            </a:r>
            <a:r>
              <a:rPr sz="4166" lang="en-US">
                <a:solidFill>
                  <a:srgbClr val="BF0000"/>
                </a:solidFill>
              </a:rPr>
              <a:t>ণি</a:t>
            </a:r>
            <a:r>
              <a:rPr sz="4166" lang="en-US">
                <a:solidFill>
                  <a:srgbClr val="BF0000"/>
                </a:solidFill>
              </a:rPr>
              <a:t>ঃ</a:t>
            </a:r>
            <a:r>
              <a:rPr sz="4166" lang="en-US">
                <a:solidFill>
                  <a:srgbClr val="BF0000"/>
                </a:solidFill>
              </a:rPr>
              <a:t> </a:t>
            </a:r>
            <a:r>
              <a:rPr sz="4166" lang="en-US">
                <a:solidFill>
                  <a:srgbClr val="BF0000"/>
                </a:solidFill>
              </a:rPr>
              <a:t>নবম-দশ</a:t>
            </a:r>
            <a:r>
              <a:rPr sz="4166" lang="en-US">
                <a:solidFill>
                  <a:srgbClr val="BF0000"/>
                </a:solidFill>
              </a:rPr>
              <a:t>ম</a:t>
            </a:r>
            <a:endParaRPr sz="4166" lang="en-US">
              <a:solidFill>
                <a:srgbClr val="BF0000"/>
              </a:solidFill>
            </a:endParaRPr>
          </a:p>
          <a:p>
            <a:r>
              <a:rPr sz="4166" lang="en-US">
                <a:solidFill>
                  <a:srgbClr val="BF0000"/>
                </a:solidFill>
              </a:rPr>
              <a:t>ভ</a:t>
            </a:r>
            <a:r>
              <a:rPr sz="4166" lang="en-US">
                <a:solidFill>
                  <a:srgbClr val="BF0000"/>
                </a:solidFill>
              </a:rPr>
              <a:t>ূ</a:t>
            </a:r>
            <a:r>
              <a:rPr sz="4166" lang="en-US">
                <a:solidFill>
                  <a:srgbClr val="BF0000"/>
                </a:solidFill>
              </a:rPr>
              <a:t>গ</a:t>
            </a:r>
            <a:r>
              <a:rPr sz="4166" lang="en-US">
                <a:solidFill>
                  <a:srgbClr val="BF0000"/>
                </a:solidFill>
              </a:rPr>
              <a:t>োল</a:t>
            </a:r>
            <a:r>
              <a:rPr sz="4166" lang="en-US">
                <a:solidFill>
                  <a:srgbClr val="BF0000"/>
                </a:solidFill>
              </a:rPr>
              <a:t> </a:t>
            </a:r>
            <a:r>
              <a:rPr sz="4166" lang="en-US">
                <a:solidFill>
                  <a:srgbClr val="BF0000"/>
                </a:solidFill>
              </a:rPr>
              <a:t>ও</a:t>
            </a:r>
            <a:r>
              <a:rPr sz="4166" lang="en-US">
                <a:solidFill>
                  <a:srgbClr val="BF0000"/>
                </a:solidFill>
              </a:rPr>
              <a:t> </a:t>
            </a:r>
            <a:r>
              <a:rPr sz="4166" lang="en-US">
                <a:solidFill>
                  <a:srgbClr val="BF0000"/>
                </a:solidFill>
              </a:rPr>
              <a:t>পরিবেশ</a:t>
            </a:r>
            <a:r>
              <a:rPr lang="en-US">
                <a:solidFill>
                  <a:srgbClr val="BF0000"/>
                </a:solidFill>
              </a:rPr>
              <a:t> </a:t>
            </a:r>
            <a:endParaRPr lang="en-US">
              <a:solidFill>
                <a:srgbClr val="BF0000"/>
              </a:solidFill>
            </a:endParaRPr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238403" y="0"/>
            <a:ext cx="3941874" cy="6053508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ctrTitle"/>
          </p:nvPr>
        </p:nvSpPr>
        <p:spPr>
          <a:xfrm>
            <a:off x="321795" y="0"/>
            <a:ext cx="8612484" cy="1127665"/>
          </a:xfrm>
        </p:spPr>
        <p:txBody>
          <a:bodyPr/>
          <a:p>
            <a:r>
              <a:rPr lang="en-US"/>
              <a:t>এ</a:t>
            </a:r>
            <a:r>
              <a:rPr lang="en-US"/>
              <a:t> </a:t>
            </a:r>
            <a:r>
              <a:rPr lang="en-US"/>
              <a:t>অধ</a:t>
            </a:r>
            <a:r>
              <a:rPr lang="en-US"/>
              <a:t>্য</a:t>
            </a:r>
            <a:r>
              <a:rPr lang="en-US"/>
              <a:t>া</a:t>
            </a:r>
            <a:r>
              <a:rPr lang="en-US"/>
              <a:t>য়</a:t>
            </a:r>
            <a:r>
              <a:rPr lang="en-US"/>
              <a:t> </a:t>
            </a:r>
            <a:r>
              <a:rPr lang="en-US"/>
              <a:t>পাঠ</a:t>
            </a:r>
            <a:r>
              <a:rPr lang="en-US"/>
              <a:t> </a:t>
            </a:r>
            <a:r>
              <a:rPr lang="en-US"/>
              <a:t>শেষ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আ</a:t>
            </a:r>
            <a:r>
              <a:rPr lang="en-US"/>
              <a:t>ম</a:t>
            </a:r>
            <a:r>
              <a:rPr lang="en-US"/>
              <a:t>র</a:t>
            </a:r>
            <a:r>
              <a:rPr lang="en-US"/>
              <a:t>া</a:t>
            </a:r>
            <a:endParaRPr lang="en-US"/>
          </a:p>
        </p:txBody>
      </p:sp>
      <p:sp>
        <p:nvSpPr>
          <p:cNvPr id="1048602" name=""/>
          <p:cNvSpPr>
            <a:spLocks noGrp="1"/>
          </p:cNvSpPr>
          <p:nvPr>
            <p:ph type="subTitle" idx="1"/>
          </p:nvPr>
        </p:nvSpPr>
        <p:spPr>
          <a:xfrm>
            <a:off x="496612" y="1417900"/>
            <a:ext cx="9612119" cy="4734160"/>
          </a:xfrm>
        </p:spPr>
        <p:txBody>
          <a:bodyPr/>
          <a:p>
            <a:pPr algn="l"/>
            <a:r>
              <a:rPr b="1" sz="6000" lang="en-US">
                <a:solidFill>
                  <a:srgbClr val="0000FF"/>
                </a:solidFill>
              </a:rPr>
              <a:t>*</a:t>
            </a:r>
            <a:r>
              <a:rPr b="1" sz="6000" lang="en-US">
                <a:solidFill>
                  <a:srgbClr val="0000FF"/>
                </a:solidFill>
              </a:rPr>
              <a:t> </a:t>
            </a:r>
            <a:r>
              <a:rPr b="1" sz="4000" lang="en-US">
                <a:solidFill>
                  <a:srgbClr val="0000FF"/>
                </a:solidFill>
              </a:rPr>
              <a:t>প</a:t>
            </a:r>
            <a:r>
              <a:rPr b="1" sz="4000" lang="en-US">
                <a:solidFill>
                  <a:srgbClr val="0000FF"/>
                </a:solidFill>
              </a:rPr>
              <a:t>া</a:t>
            </a:r>
            <a:r>
              <a:rPr b="1" sz="4000" lang="en-US">
                <a:solidFill>
                  <a:srgbClr val="0000FF"/>
                </a:solidFill>
              </a:rPr>
              <a:t>ন</a:t>
            </a:r>
            <a:r>
              <a:rPr b="1" sz="4000" lang="en-US">
                <a:solidFill>
                  <a:srgbClr val="0000FF"/>
                </a:solidFill>
              </a:rPr>
              <a:t>ি</a:t>
            </a:r>
            <a:r>
              <a:rPr b="1" sz="4000" lang="en-US">
                <a:solidFill>
                  <a:srgbClr val="0000FF"/>
                </a:solidFill>
              </a:rPr>
              <a:t> </a:t>
            </a:r>
            <a:r>
              <a:rPr b="1" sz="4000" lang="en-US">
                <a:solidFill>
                  <a:srgbClr val="0000FF"/>
                </a:solidFill>
              </a:rPr>
              <a:t>চ</a:t>
            </a:r>
            <a:r>
              <a:rPr b="1" sz="4000" lang="en-US">
                <a:solidFill>
                  <a:srgbClr val="0000FF"/>
                </a:solidFill>
              </a:rPr>
              <a:t>ক</a:t>
            </a:r>
            <a:r>
              <a:rPr b="1" sz="4000" lang="en-US">
                <a:solidFill>
                  <a:srgbClr val="0000FF"/>
                </a:solidFill>
              </a:rPr>
              <a:t>্র</a:t>
            </a:r>
            <a:r>
              <a:rPr b="1" sz="4000" lang="en-US">
                <a:solidFill>
                  <a:srgbClr val="0000FF"/>
                </a:solidFill>
              </a:rPr>
              <a:t> </a:t>
            </a:r>
            <a:r>
              <a:rPr b="1" sz="4000" lang="en-US">
                <a:solidFill>
                  <a:srgbClr val="0000FF"/>
                </a:solidFill>
              </a:rPr>
              <a:t>ক</a:t>
            </a:r>
            <a:r>
              <a:rPr b="1" sz="4000" lang="en-US">
                <a:solidFill>
                  <a:srgbClr val="0000FF"/>
                </a:solidFill>
              </a:rPr>
              <a:t>ি</a:t>
            </a:r>
            <a:r>
              <a:rPr b="1" sz="4000" lang="en-US">
                <a:solidFill>
                  <a:srgbClr val="0000FF"/>
                </a:solidFill>
              </a:rPr>
              <a:t> </a:t>
            </a:r>
            <a:r>
              <a:rPr b="1" sz="4000" lang="en-US">
                <a:solidFill>
                  <a:srgbClr val="0000FF"/>
                </a:solidFill>
              </a:rPr>
              <a:t>ত</a:t>
            </a:r>
            <a:r>
              <a:rPr b="1" sz="4000" lang="en-US">
                <a:solidFill>
                  <a:srgbClr val="0000FF"/>
                </a:solidFill>
              </a:rPr>
              <a:t>া</a:t>
            </a:r>
            <a:r>
              <a:rPr b="1" sz="4000" lang="en-US">
                <a:solidFill>
                  <a:srgbClr val="0000FF"/>
                </a:solidFill>
              </a:rPr>
              <a:t> </a:t>
            </a:r>
            <a:r>
              <a:rPr b="1" sz="4000" lang="en-US">
                <a:solidFill>
                  <a:srgbClr val="0000FF"/>
                </a:solidFill>
              </a:rPr>
              <a:t>জ</a:t>
            </a:r>
            <a:r>
              <a:rPr b="1" sz="4000" lang="en-US">
                <a:solidFill>
                  <a:srgbClr val="0000FF"/>
                </a:solidFill>
              </a:rPr>
              <a:t>া</a:t>
            </a:r>
            <a:r>
              <a:rPr b="1" sz="4000" lang="en-US">
                <a:solidFill>
                  <a:srgbClr val="0000FF"/>
                </a:solidFill>
              </a:rPr>
              <a:t>ন</a:t>
            </a:r>
            <a:r>
              <a:rPr b="1" sz="4000" lang="en-US">
                <a:solidFill>
                  <a:srgbClr val="0000FF"/>
                </a:solidFill>
              </a:rPr>
              <a:t>ত</a:t>
            </a:r>
            <a:r>
              <a:rPr b="1" sz="4000" lang="en-US">
                <a:solidFill>
                  <a:srgbClr val="0000FF"/>
                </a:solidFill>
              </a:rPr>
              <a:t>ে</a:t>
            </a:r>
            <a:r>
              <a:rPr b="1" sz="4000" lang="en-US">
                <a:solidFill>
                  <a:srgbClr val="0000FF"/>
                </a:solidFill>
              </a:rPr>
              <a:t> </a:t>
            </a:r>
            <a:r>
              <a:rPr b="1" sz="4000" lang="en-US">
                <a:solidFill>
                  <a:srgbClr val="0000FF"/>
                </a:solidFill>
              </a:rPr>
              <a:t>প</a:t>
            </a:r>
            <a:r>
              <a:rPr b="1" sz="4000" lang="en-US">
                <a:solidFill>
                  <a:srgbClr val="0000FF"/>
                </a:solidFill>
              </a:rPr>
              <a:t>া</a:t>
            </a:r>
            <a:r>
              <a:rPr b="1" sz="4000" lang="en-US">
                <a:solidFill>
                  <a:srgbClr val="0000FF"/>
                </a:solidFill>
              </a:rPr>
              <a:t>র</a:t>
            </a:r>
            <a:r>
              <a:rPr b="1" sz="4000" lang="en-US">
                <a:solidFill>
                  <a:srgbClr val="0000FF"/>
                </a:solidFill>
              </a:rPr>
              <a:t>ব</a:t>
            </a:r>
            <a:r>
              <a:rPr b="1" sz="4000" lang="en-US">
                <a:solidFill>
                  <a:srgbClr val="0000FF"/>
                </a:solidFill>
              </a:rPr>
              <a:t>।</a:t>
            </a:r>
            <a:endParaRPr b="1" sz="4000" lang="en-US">
              <a:solidFill>
                <a:srgbClr val="0000FF"/>
              </a:solidFill>
            </a:endParaRPr>
          </a:p>
          <a:p>
            <a:pPr algn="l"/>
            <a:r>
              <a:rPr sz="4000" lang="en-US"/>
              <a:t>*</a:t>
            </a:r>
            <a:r>
              <a:rPr sz="4000" lang="en-US"/>
              <a:t> </a:t>
            </a:r>
            <a:r>
              <a:rPr b="1" sz="3600" lang="en-US">
                <a:solidFill>
                  <a:srgbClr val="0000FF"/>
                </a:solidFill>
              </a:rPr>
              <a:t>প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ন</a:t>
            </a:r>
            <a:r>
              <a:rPr b="1" sz="3600" lang="en-US">
                <a:solidFill>
                  <a:srgbClr val="0000FF"/>
                </a:solidFill>
              </a:rPr>
              <a:t>ি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ক</a:t>
            </a:r>
            <a:r>
              <a:rPr b="1" sz="3600" lang="en-US">
                <a:solidFill>
                  <a:srgbClr val="0000FF"/>
                </a:solidFill>
              </a:rPr>
              <a:t>য়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অবস্থ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য়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থ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ক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ত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জ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ন</a:t>
            </a:r>
            <a:r>
              <a:rPr b="1" sz="3600" lang="en-US">
                <a:solidFill>
                  <a:srgbClr val="0000FF"/>
                </a:solidFill>
              </a:rPr>
              <a:t>ত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প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র</a:t>
            </a:r>
            <a:r>
              <a:rPr b="1" sz="3600" lang="en-US">
                <a:solidFill>
                  <a:srgbClr val="0000FF"/>
                </a:solidFill>
              </a:rPr>
              <a:t>ব</a:t>
            </a:r>
            <a:r>
              <a:rPr b="1" sz="3600" lang="en-US">
                <a:solidFill>
                  <a:srgbClr val="0000FF"/>
                </a:solidFill>
              </a:rPr>
              <a:t>।</a:t>
            </a:r>
            <a:endParaRPr b="1" sz="3600" lang="en-US">
              <a:solidFill>
                <a:srgbClr val="0000FF"/>
              </a:solidFill>
            </a:endParaRPr>
          </a:p>
          <a:p>
            <a:pPr algn="l"/>
            <a:r>
              <a:rPr b="1" sz="3600" lang="en-US">
                <a:solidFill>
                  <a:srgbClr val="0000FF"/>
                </a:solidFill>
              </a:rPr>
              <a:t>*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বাষ</a:t>
            </a:r>
            <a:r>
              <a:rPr b="1" sz="3600" lang="en-US">
                <a:solidFill>
                  <a:srgbClr val="0000FF"/>
                </a:solidFill>
              </a:rPr>
              <a:t>্পীভ</a:t>
            </a:r>
            <a:r>
              <a:rPr b="1" sz="3600" lang="en-US">
                <a:solidFill>
                  <a:srgbClr val="0000FF"/>
                </a:solidFill>
              </a:rPr>
              <a:t>ব</a:t>
            </a:r>
            <a:r>
              <a:rPr b="1" sz="3600" lang="en-US">
                <a:solidFill>
                  <a:srgbClr val="0000FF"/>
                </a:solidFill>
              </a:rPr>
              <a:t>ন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ক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ক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ব</a:t>
            </a:r>
            <a:r>
              <a:rPr b="1" sz="3600" lang="en-US">
                <a:solidFill>
                  <a:srgbClr val="0000FF"/>
                </a:solidFill>
              </a:rPr>
              <a:t>ল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ত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জ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ন</a:t>
            </a:r>
            <a:r>
              <a:rPr b="1" sz="3600" lang="en-US">
                <a:solidFill>
                  <a:srgbClr val="0000FF"/>
                </a:solidFill>
              </a:rPr>
              <a:t>ত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প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র</a:t>
            </a:r>
            <a:r>
              <a:rPr b="1" sz="3600" lang="en-US">
                <a:solidFill>
                  <a:srgbClr val="0000FF"/>
                </a:solidFill>
              </a:rPr>
              <a:t>ব</a:t>
            </a:r>
            <a:r>
              <a:rPr b="1" sz="3600" lang="en-US">
                <a:solidFill>
                  <a:srgbClr val="0000FF"/>
                </a:solidFill>
              </a:rPr>
              <a:t>।</a:t>
            </a:r>
            <a:endParaRPr b="1" sz="3600" lang="en-US">
              <a:solidFill>
                <a:srgbClr val="0000FF"/>
              </a:solidFill>
            </a:endParaRPr>
          </a:p>
          <a:p>
            <a:pPr algn="l"/>
            <a:r>
              <a:rPr b="1" sz="3600" lang="en-US">
                <a:solidFill>
                  <a:srgbClr val="0000FF"/>
                </a:solidFill>
              </a:rPr>
              <a:t>*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ঘ</a:t>
            </a:r>
            <a:r>
              <a:rPr b="1" sz="3600" lang="en-US">
                <a:solidFill>
                  <a:srgbClr val="0000FF"/>
                </a:solidFill>
              </a:rPr>
              <a:t>ন</a:t>
            </a:r>
            <a:r>
              <a:rPr b="1" sz="3600" lang="en-US">
                <a:solidFill>
                  <a:srgbClr val="0000FF"/>
                </a:solidFill>
              </a:rPr>
              <a:t>ী</a:t>
            </a:r>
            <a:r>
              <a:rPr b="1" sz="3600" lang="en-US">
                <a:solidFill>
                  <a:srgbClr val="0000FF"/>
                </a:solidFill>
              </a:rPr>
              <a:t>ভ</a:t>
            </a:r>
            <a:r>
              <a:rPr b="1" sz="3600" lang="en-US">
                <a:solidFill>
                  <a:srgbClr val="0000FF"/>
                </a:solidFill>
              </a:rPr>
              <a:t>ব</a:t>
            </a:r>
            <a:r>
              <a:rPr b="1" sz="3600" lang="en-US">
                <a:solidFill>
                  <a:srgbClr val="0000FF"/>
                </a:solidFill>
              </a:rPr>
              <a:t>ন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ক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ক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ব</a:t>
            </a:r>
            <a:r>
              <a:rPr b="1" sz="3600" lang="en-US">
                <a:solidFill>
                  <a:srgbClr val="0000FF"/>
                </a:solidFill>
              </a:rPr>
              <a:t>ল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ত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জ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ন</a:t>
            </a:r>
            <a:r>
              <a:rPr b="1" sz="3600" lang="en-US">
                <a:solidFill>
                  <a:srgbClr val="0000FF"/>
                </a:solidFill>
              </a:rPr>
              <a:t>ত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প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র</a:t>
            </a:r>
            <a:r>
              <a:rPr b="1" sz="3600" lang="en-US">
                <a:solidFill>
                  <a:srgbClr val="0000FF"/>
                </a:solidFill>
              </a:rPr>
              <a:t>ব</a:t>
            </a:r>
            <a:r>
              <a:rPr b="1" sz="3600" lang="en-US">
                <a:solidFill>
                  <a:srgbClr val="0000FF"/>
                </a:solidFill>
              </a:rPr>
              <a:t>।</a:t>
            </a:r>
            <a:endParaRPr b="1" sz="3600" lang="en-US">
              <a:solidFill>
                <a:srgbClr val="0000FF"/>
              </a:solidFill>
            </a:endParaRPr>
          </a:p>
          <a:p>
            <a:pPr algn="l"/>
            <a:r>
              <a:rPr b="1" sz="3600" lang="en-US">
                <a:solidFill>
                  <a:srgbClr val="0000FF"/>
                </a:solidFill>
              </a:rPr>
              <a:t>*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তুষ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র</a:t>
            </a:r>
            <a:r>
              <a:rPr b="1" sz="3600" lang="en-US">
                <a:solidFill>
                  <a:srgbClr val="0000FF"/>
                </a:solidFill>
              </a:rPr>
              <a:t>প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ত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ক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ক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ব</a:t>
            </a:r>
            <a:r>
              <a:rPr b="1" sz="3600" lang="en-US">
                <a:solidFill>
                  <a:srgbClr val="0000FF"/>
                </a:solidFill>
              </a:rPr>
              <a:t>ল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ত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জ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ন</a:t>
            </a:r>
            <a:r>
              <a:rPr b="1" sz="3600" lang="en-US">
                <a:solidFill>
                  <a:srgbClr val="0000FF"/>
                </a:solidFill>
              </a:rPr>
              <a:t>ত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প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র</a:t>
            </a:r>
            <a:r>
              <a:rPr b="1" sz="3600" lang="en-US">
                <a:solidFill>
                  <a:srgbClr val="0000FF"/>
                </a:solidFill>
              </a:rPr>
              <a:t>ব</a:t>
            </a:r>
            <a:r>
              <a:rPr b="1" sz="3600" lang="en-US">
                <a:solidFill>
                  <a:srgbClr val="0000FF"/>
                </a:solidFill>
              </a:rPr>
              <a:t>।</a:t>
            </a:r>
            <a:endParaRPr b="1" sz="3600" lang="en-US">
              <a:solidFill>
                <a:srgbClr val="0000FF"/>
              </a:solidFill>
            </a:endParaRPr>
          </a:p>
          <a:p>
            <a:pPr algn="l"/>
            <a:r>
              <a:rPr b="1" sz="3600" lang="en-US">
                <a:solidFill>
                  <a:srgbClr val="0000FF"/>
                </a:solidFill>
              </a:rPr>
              <a:t>*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ব</a:t>
            </a:r>
            <a:r>
              <a:rPr b="1" sz="3600" lang="en-US">
                <a:solidFill>
                  <a:srgbClr val="0000FF"/>
                </a:solidFill>
              </a:rPr>
              <a:t>ৃ</a:t>
            </a:r>
            <a:r>
              <a:rPr b="1" sz="3600" lang="en-US">
                <a:solidFill>
                  <a:srgbClr val="0000FF"/>
                </a:solidFill>
              </a:rPr>
              <a:t>ষ</a:t>
            </a:r>
            <a:r>
              <a:rPr b="1" sz="3600" lang="en-US">
                <a:solidFill>
                  <a:srgbClr val="0000FF"/>
                </a:solidFill>
              </a:rPr>
              <a:t>্</a:t>
            </a:r>
            <a:r>
              <a:rPr b="1" sz="3600" lang="en-US">
                <a:solidFill>
                  <a:srgbClr val="0000FF"/>
                </a:solidFill>
              </a:rPr>
              <a:t>ট</a:t>
            </a:r>
            <a:r>
              <a:rPr b="1" sz="3600" lang="en-US">
                <a:solidFill>
                  <a:srgbClr val="0000FF"/>
                </a:solidFill>
              </a:rPr>
              <a:t>ি</a:t>
            </a:r>
            <a:r>
              <a:rPr b="1" sz="3600" lang="en-US">
                <a:solidFill>
                  <a:srgbClr val="0000FF"/>
                </a:solidFill>
              </a:rPr>
              <a:t>প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ত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ক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ক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ব</a:t>
            </a:r>
            <a:r>
              <a:rPr b="1" sz="3600" lang="en-US">
                <a:solidFill>
                  <a:srgbClr val="0000FF"/>
                </a:solidFill>
              </a:rPr>
              <a:t>ল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ত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জ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ন</a:t>
            </a:r>
            <a:r>
              <a:rPr b="1" sz="3600" lang="en-US">
                <a:solidFill>
                  <a:srgbClr val="0000FF"/>
                </a:solidFill>
              </a:rPr>
              <a:t>ত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প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র</a:t>
            </a:r>
            <a:r>
              <a:rPr b="1" sz="3600" lang="en-US">
                <a:solidFill>
                  <a:srgbClr val="0000FF"/>
                </a:solidFill>
              </a:rPr>
              <a:t>ব</a:t>
            </a:r>
            <a:r>
              <a:rPr b="1" sz="3600" lang="en-US">
                <a:solidFill>
                  <a:srgbClr val="0000FF"/>
                </a:solidFill>
              </a:rPr>
              <a:t>।</a:t>
            </a:r>
            <a:endParaRPr b="1" sz="3600" lang="en-US">
              <a:solidFill>
                <a:srgbClr val="0000FF"/>
              </a:solidFill>
            </a:endParaRPr>
          </a:p>
          <a:p>
            <a:pPr algn="l"/>
            <a:r>
              <a:rPr b="1" sz="3600" lang="en-US">
                <a:solidFill>
                  <a:srgbClr val="0000FF"/>
                </a:solidFill>
              </a:rPr>
              <a:t>*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প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ন</a:t>
            </a:r>
            <a:r>
              <a:rPr b="1" sz="3600" lang="en-US">
                <a:solidFill>
                  <a:srgbClr val="0000FF"/>
                </a:solidFill>
              </a:rPr>
              <a:t>ি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চ</a:t>
            </a:r>
            <a:r>
              <a:rPr b="1" sz="3600" lang="en-US">
                <a:solidFill>
                  <a:srgbClr val="0000FF"/>
                </a:solidFill>
              </a:rPr>
              <a:t>ক</a:t>
            </a:r>
            <a:r>
              <a:rPr b="1" sz="3600" lang="en-US">
                <a:solidFill>
                  <a:srgbClr val="0000FF"/>
                </a:solidFill>
              </a:rPr>
              <a:t>্র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র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ধ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প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আ</a:t>
            </a:r>
            <a:r>
              <a:rPr b="1" sz="3600" lang="en-US">
                <a:solidFill>
                  <a:srgbClr val="0000FF"/>
                </a:solidFill>
              </a:rPr>
              <a:t>ল</a:t>
            </a:r>
            <a:r>
              <a:rPr b="1" sz="3600" lang="en-US">
                <a:solidFill>
                  <a:srgbClr val="0000FF"/>
                </a:solidFill>
              </a:rPr>
              <a:t>ো</a:t>
            </a:r>
            <a:r>
              <a:rPr b="1" sz="3600" lang="en-US">
                <a:solidFill>
                  <a:srgbClr val="0000FF"/>
                </a:solidFill>
              </a:rPr>
              <a:t>চনা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ক</a:t>
            </a:r>
            <a:r>
              <a:rPr b="1" sz="3600" lang="en-US">
                <a:solidFill>
                  <a:srgbClr val="0000FF"/>
                </a:solidFill>
              </a:rPr>
              <a:t>র</a:t>
            </a:r>
            <a:r>
              <a:rPr b="1" sz="3600" lang="en-US">
                <a:solidFill>
                  <a:srgbClr val="0000FF"/>
                </a:solidFill>
              </a:rPr>
              <a:t>ত</a:t>
            </a:r>
            <a:r>
              <a:rPr b="1" sz="3600" lang="en-US">
                <a:solidFill>
                  <a:srgbClr val="0000FF"/>
                </a:solidFill>
              </a:rPr>
              <a:t>ে</a:t>
            </a:r>
            <a:r>
              <a:rPr b="1" sz="3600" lang="en-US">
                <a:solidFill>
                  <a:srgbClr val="0000FF"/>
                </a:solidFill>
              </a:rPr>
              <a:t> </a:t>
            </a:r>
            <a:r>
              <a:rPr b="1" sz="3600" lang="en-US">
                <a:solidFill>
                  <a:srgbClr val="0000FF"/>
                </a:solidFill>
              </a:rPr>
              <a:t>প</a:t>
            </a:r>
            <a:r>
              <a:rPr b="1" sz="3600" lang="en-US">
                <a:solidFill>
                  <a:srgbClr val="0000FF"/>
                </a:solidFill>
              </a:rPr>
              <a:t>া</a:t>
            </a:r>
            <a:r>
              <a:rPr b="1" sz="3600" lang="en-US">
                <a:solidFill>
                  <a:srgbClr val="0000FF"/>
                </a:solidFill>
              </a:rPr>
              <a:t>র</a:t>
            </a:r>
            <a:r>
              <a:rPr b="1" sz="3600" lang="en-US">
                <a:solidFill>
                  <a:srgbClr val="0000FF"/>
                </a:solidFill>
              </a:rPr>
              <a:t>ব</a:t>
            </a:r>
            <a:r>
              <a:rPr b="1" sz="3600" lang="en-US">
                <a:solidFill>
                  <a:srgbClr val="0000FF"/>
                </a:solidFill>
              </a:rPr>
              <a:t>।</a:t>
            </a:r>
            <a:endParaRPr b="1" sz="3600" lang="en-US">
              <a:solidFill>
                <a:srgbClr val="0000FF"/>
              </a:solidFill>
            </a:endParaRPr>
          </a:p>
          <a:p>
            <a:pPr algn="ctr"/>
            <a:endParaRPr b="1" sz="36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900">
        <p14:warp dir="i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>
          <a:xfrm>
            <a:off x="238990" y="365126"/>
            <a:ext cx="8836118" cy="4689720"/>
          </a:xfrm>
        </p:spPr>
        <p:txBody>
          <a:bodyPr/>
          <a:p>
            <a:pPr algn="ctr"/>
            <a:r>
              <a:rPr b="1" sz="6000" lang="en-US">
                <a:solidFill>
                  <a:srgbClr val="0000FF"/>
                </a:solidFill>
              </a:rPr>
              <a:t>প</a:t>
            </a:r>
            <a:r>
              <a:rPr b="1" sz="6000" lang="en-US">
                <a:solidFill>
                  <a:srgbClr val="0000FF"/>
                </a:solidFill>
              </a:rPr>
              <a:t>া</a:t>
            </a:r>
            <a:r>
              <a:rPr b="1" sz="6000" lang="en-US">
                <a:solidFill>
                  <a:srgbClr val="0000FF"/>
                </a:solidFill>
              </a:rPr>
              <a:t>ন</a:t>
            </a:r>
            <a:r>
              <a:rPr b="1" sz="6000" lang="en-US">
                <a:solidFill>
                  <a:srgbClr val="0000FF"/>
                </a:solidFill>
              </a:rPr>
              <a:t>ি</a:t>
            </a:r>
            <a:r>
              <a:rPr b="1" sz="6000" lang="en-US">
                <a:solidFill>
                  <a:srgbClr val="0000FF"/>
                </a:solidFill>
              </a:rPr>
              <a:t> </a:t>
            </a:r>
            <a:r>
              <a:rPr b="1" sz="6000" lang="en-US">
                <a:solidFill>
                  <a:srgbClr val="0000FF"/>
                </a:solidFill>
              </a:rPr>
              <a:t>চ</a:t>
            </a:r>
            <a:r>
              <a:rPr b="1" sz="6000" lang="en-US">
                <a:solidFill>
                  <a:srgbClr val="0000FF"/>
                </a:solidFill>
              </a:rPr>
              <a:t>ক</a:t>
            </a:r>
            <a:r>
              <a:rPr b="1" sz="6000" lang="en-US">
                <a:solidFill>
                  <a:srgbClr val="0000FF"/>
                </a:solidFill>
              </a:rPr>
              <a:t>্র</a:t>
            </a:r>
            <a:r>
              <a:rPr b="1" sz="6000" lang="en-US">
                <a:solidFill>
                  <a:srgbClr val="0000FF"/>
                </a:solidFill>
              </a:rPr>
              <a:t> </a:t>
            </a:r>
            <a:r>
              <a:rPr b="1" sz="6000" lang="en-US">
                <a:solidFill>
                  <a:srgbClr val="0000FF"/>
                </a:solidFill>
              </a:rPr>
              <a:t>ক</a:t>
            </a:r>
            <a:r>
              <a:rPr b="1" sz="6000" lang="en-US">
                <a:solidFill>
                  <a:srgbClr val="0000FF"/>
                </a:solidFill>
              </a:rPr>
              <a:t>ি</a:t>
            </a:r>
            <a:r>
              <a:rPr b="1" sz="6000" lang="en-US">
                <a:solidFill>
                  <a:srgbClr val="0000FF"/>
                </a:solidFill>
              </a:rPr>
              <a:t>?</a:t>
            </a:r>
            <a:br>
              <a:rPr b="1" sz="6000" lang="en-US">
                <a:solidFill>
                  <a:srgbClr val="0000FF"/>
                </a:solidFill>
              </a:rPr>
            </a:br>
            <a:r>
              <a:rPr b="1" sz="900" lang="en-US">
                <a:solidFill>
                  <a:srgbClr val="0000FF"/>
                </a:solidFill>
              </a:rPr>
              <a:t>-</a:t>
            </a:r>
            <a:br>
              <a:rPr b="1" sz="6000" lang="en-US">
                <a:solidFill>
                  <a:srgbClr val="0000FF"/>
                </a:solidFill>
              </a:rPr>
            </a:br>
            <a:r>
              <a:rPr sz="2800" lang="en-US"/>
              <a:t>প</a:t>
            </a:r>
            <a:r>
              <a:rPr sz="2800" lang="en-US"/>
              <a:t>া</a:t>
            </a:r>
            <a:r>
              <a:rPr sz="2800" lang="en-US"/>
              <a:t>ন</a:t>
            </a:r>
            <a:r>
              <a:rPr sz="2800" lang="en-US"/>
              <a:t>ি</a:t>
            </a:r>
            <a:r>
              <a:rPr sz="2800" lang="en-US"/>
              <a:t> </a:t>
            </a:r>
            <a:r>
              <a:rPr sz="2800" lang="en-US"/>
              <a:t>এ</a:t>
            </a:r>
            <a:r>
              <a:rPr sz="2800" lang="en-US"/>
              <a:t>ক</a:t>
            </a:r>
            <a:r>
              <a:rPr sz="2800" lang="en-US"/>
              <a:t> </a:t>
            </a:r>
            <a:r>
              <a:rPr sz="2800" lang="en-US"/>
              <a:t>উৎস</a:t>
            </a:r>
            <a:r>
              <a:rPr sz="2800" lang="en-US"/>
              <a:t> </a:t>
            </a:r>
            <a:r>
              <a:rPr sz="2800" lang="en-US"/>
              <a:t>থ</a:t>
            </a:r>
            <a:r>
              <a:rPr sz="2800" lang="en-US"/>
              <a:t>ে</a:t>
            </a:r>
            <a:r>
              <a:rPr sz="2800" lang="en-US"/>
              <a:t>ক</a:t>
            </a:r>
            <a:r>
              <a:rPr sz="2800" lang="en-US"/>
              <a:t>ে</a:t>
            </a:r>
            <a:r>
              <a:rPr sz="2800" lang="en-US"/>
              <a:t> </a:t>
            </a:r>
            <a:r>
              <a:rPr sz="2800" lang="en-US"/>
              <a:t>অ</a:t>
            </a:r>
            <a:r>
              <a:rPr sz="2800" lang="en-US"/>
              <a:t>ন</a:t>
            </a:r>
            <a:r>
              <a:rPr sz="2800" lang="en-US"/>
              <a:t>্য</a:t>
            </a:r>
            <a:r>
              <a:rPr sz="2800" lang="en-US"/>
              <a:t> </a:t>
            </a:r>
            <a:r>
              <a:rPr sz="2800" lang="en-US"/>
              <a:t>উৎস</a:t>
            </a:r>
            <a:r>
              <a:rPr sz="2800" lang="en-US"/>
              <a:t>ে</a:t>
            </a:r>
            <a:r>
              <a:rPr sz="2800" lang="en-US"/>
              <a:t> </a:t>
            </a:r>
            <a:r>
              <a:rPr sz="2800" lang="en-US"/>
              <a:t>ব</a:t>
            </a:r>
            <a:r>
              <a:rPr sz="2800" lang="en-US"/>
              <a:t>ি</a:t>
            </a:r>
            <a:r>
              <a:rPr sz="2800" lang="en-US"/>
              <a:t>ভ</a:t>
            </a:r>
            <a:r>
              <a:rPr sz="2800" lang="en-US"/>
              <a:t>ি</a:t>
            </a:r>
            <a:r>
              <a:rPr sz="2800" lang="en-US"/>
              <a:t>ন্ন</a:t>
            </a:r>
            <a:r>
              <a:rPr sz="2800" lang="en-US"/>
              <a:t> </a:t>
            </a:r>
            <a:r>
              <a:rPr sz="2800" lang="en-US"/>
              <a:t>ক</a:t>
            </a:r>
            <a:r>
              <a:rPr sz="2800" lang="en-US"/>
              <a:t>া</a:t>
            </a:r>
            <a:r>
              <a:rPr sz="2800" lang="en-US"/>
              <a:t>র</a:t>
            </a:r>
            <a:r>
              <a:rPr sz="2800" lang="en-US"/>
              <a:t>ণ</a:t>
            </a:r>
            <a:r>
              <a:rPr sz="2800" lang="en-US"/>
              <a:t>ে</a:t>
            </a:r>
            <a:r>
              <a:rPr sz="2800" lang="en-US"/>
              <a:t> </a:t>
            </a:r>
            <a:r>
              <a:rPr sz="2800" lang="en-US"/>
              <a:t>প</a:t>
            </a:r>
            <a:r>
              <a:rPr sz="2800" lang="en-US"/>
              <a:t>র</a:t>
            </a:r>
            <a:r>
              <a:rPr sz="2800" lang="en-US"/>
              <a:t>ি</a:t>
            </a:r>
            <a:r>
              <a:rPr sz="2800" lang="en-US"/>
              <a:t>বর্ত</a:t>
            </a:r>
            <a:r>
              <a:rPr sz="2800" lang="en-US"/>
              <a:t>ি</a:t>
            </a:r>
            <a:r>
              <a:rPr sz="2800" lang="en-US"/>
              <a:t>ত</a:t>
            </a:r>
            <a:r>
              <a:rPr sz="2800" lang="en-US"/>
              <a:t> </a:t>
            </a:r>
            <a:r>
              <a:rPr sz="2800" lang="en-US"/>
              <a:t>হয়</a:t>
            </a:r>
            <a:r>
              <a:rPr sz="2800" lang="en-US"/>
              <a:t>।</a:t>
            </a:r>
            <a:r>
              <a:rPr sz="2800" lang="en-US"/>
              <a:t> </a:t>
            </a:r>
            <a:r>
              <a:rPr sz="2800" lang="en-US"/>
              <a:t>প</a:t>
            </a:r>
            <a:r>
              <a:rPr sz="2800" lang="en-US"/>
              <a:t>া</a:t>
            </a:r>
            <a:r>
              <a:rPr sz="2800" lang="en-US"/>
              <a:t>ন</a:t>
            </a:r>
            <a:r>
              <a:rPr sz="2800" lang="en-US"/>
              <a:t>ি</a:t>
            </a:r>
            <a:r>
              <a:rPr sz="2800" lang="en-US"/>
              <a:t>র</a:t>
            </a:r>
            <a:r>
              <a:rPr sz="2800" lang="en-US"/>
              <a:t> </a:t>
            </a:r>
            <a:r>
              <a:rPr sz="2800" lang="en-US"/>
              <a:t>এ</a:t>
            </a:r>
            <a:r>
              <a:rPr sz="2800" lang="en-US"/>
              <a:t> </a:t>
            </a:r>
            <a:r>
              <a:rPr sz="2800" lang="en-US"/>
              <a:t>প</a:t>
            </a:r>
            <a:r>
              <a:rPr sz="2800" lang="en-US"/>
              <a:t>র</a:t>
            </a:r>
            <a:r>
              <a:rPr sz="2800" lang="en-US"/>
              <a:t>ি</a:t>
            </a:r>
            <a:r>
              <a:rPr sz="2800" lang="en-US"/>
              <a:t>ব</a:t>
            </a:r>
            <a:r>
              <a:rPr sz="2800" lang="en-US"/>
              <a:t>র্তন</a:t>
            </a:r>
            <a:r>
              <a:rPr sz="2800" lang="en-US"/>
              <a:t> </a:t>
            </a:r>
            <a:r>
              <a:rPr sz="2800" lang="en-US"/>
              <a:t>হ</a:t>
            </a:r>
            <a:r>
              <a:rPr sz="2800" lang="en-US"/>
              <a:t>ও</a:t>
            </a:r>
            <a:r>
              <a:rPr sz="2800" lang="en-US"/>
              <a:t>য়া</a:t>
            </a:r>
            <a:r>
              <a:rPr sz="2800" lang="en-US"/>
              <a:t>র</a:t>
            </a:r>
            <a:r>
              <a:rPr sz="2800" lang="en-US"/>
              <a:t> </a:t>
            </a:r>
            <a:r>
              <a:rPr sz="2800" lang="en-US"/>
              <a:t>প</a:t>
            </a:r>
            <a:r>
              <a:rPr sz="2800" lang="en-US"/>
              <a:t>্র</a:t>
            </a:r>
            <a:r>
              <a:rPr sz="2800" lang="en-US"/>
              <a:t>ক</a:t>
            </a:r>
            <a:r>
              <a:rPr sz="2800" lang="en-US"/>
              <a:t>্র</a:t>
            </a:r>
            <a:r>
              <a:rPr sz="2800" lang="en-US"/>
              <a:t>ি</a:t>
            </a:r>
            <a:r>
              <a:rPr sz="2800" lang="en-US"/>
              <a:t>য়া</a:t>
            </a:r>
            <a:r>
              <a:rPr sz="2800" lang="en-US"/>
              <a:t>ক</a:t>
            </a:r>
            <a:r>
              <a:rPr sz="2800" lang="en-US"/>
              <a:t>ে</a:t>
            </a:r>
            <a:r>
              <a:rPr sz="2800" lang="en-US"/>
              <a:t> </a:t>
            </a:r>
            <a:r>
              <a:rPr sz="2800" lang="en-US"/>
              <a:t>প</a:t>
            </a:r>
            <a:r>
              <a:rPr sz="2800" lang="en-US"/>
              <a:t>া</a:t>
            </a:r>
            <a:r>
              <a:rPr sz="2800" lang="en-US"/>
              <a:t>ন</a:t>
            </a:r>
            <a:r>
              <a:rPr sz="2800" lang="en-US"/>
              <a:t>ি</a:t>
            </a:r>
            <a:r>
              <a:rPr sz="2800" lang="en-US"/>
              <a:t> </a:t>
            </a:r>
            <a:r>
              <a:rPr sz="2800" lang="en-US"/>
              <a:t>চ</a:t>
            </a:r>
            <a:r>
              <a:rPr sz="2800" lang="en-US"/>
              <a:t>ক</a:t>
            </a:r>
            <a:r>
              <a:rPr sz="2800" lang="en-US"/>
              <a:t>্র</a:t>
            </a:r>
            <a:r>
              <a:rPr sz="2800" lang="en-US"/>
              <a:t> </a:t>
            </a:r>
            <a:r>
              <a:rPr sz="2800" lang="en-US"/>
              <a:t>(</a:t>
            </a:r>
            <a:r>
              <a:rPr sz="2800" lang="en-US"/>
              <a:t>W</a:t>
            </a:r>
            <a:r>
              <a:rPr sz="2800" lang="en-US"/>
              <a:t>a</a:t>
            </a:r>
            <a:r>
              <a:rPr sz="2800" lang="en-US"/>
              <a:t>t</a:t>
            </a:r>
            <a:r>
              <a:rPr sz="2800" lang="en-US"/>
              <a:t>e</a:t>
            </a:r>
            <a:r>
              <a:rPr sz="2800" lang="en-US"/>
              <a:t>r</a:t>
            </a:r>
            <a:r>
              <a:rPr sz="2800" lang="en-US"/>
              <a:t> </a:t>
            </a:r>
            <a:r>
              <a:rPr sz="2800" lang="en-US"/>
              <a:t>c</a:t>
            </a:r>
            <a:r>
              <a:rPr sz="2800" lang="en-US"/>
              <a:t>y</a:t>
            </a:r>
            <a:r>
              <a:rPr sz="2800" lang="en-US"/>
              <a:t>c</a:t>
            </a:r>
            <a:r>
              <a:rPr sz="2800" lang="en-US"/>
              <a:t>l</a:t>
            </a:r>
            <a:r>
              <a:rPr sz="2800" lang="en-US"/>
              <a:t>e</a:t>
            </a:r>
            <a:r>
              <a:rPr sz="2800" lang="en-US"/>
              <a:t>)</a:t>
            </a:r>
            <a:r>
              <a:rPr sz="2800" lang="en-US"/>
              <a:t> </a:t>
            </a:r>
            <a:r>
              <a:rPr sz="2800" lang="en-US"/>
              <a:t>ব</a:t>
            </a:r>
            <a:r>
              <a:rPr sz="2800" lang="en-US"/>
              <a:t>ল</a:t>
            </a:r>
            <a:r>
              <a:rPr sz="2800" lang="en-US"/>
              <a:t>ে</a:t>
            </a:r>
            <a:r>
              <a:rPr sz="2800" lang="en-US"/>
              <a:t>।</a:t>
            </a:r>
            <a:r>
              <a:rPr sz="2800" lang="en-US"/>
              <a:t> </a:t>
            </a:r>
            <a:r>
              <a:rPr sz="2800" lang="en-US"/>
              <a:t>অ</a:t>
            </a:r>
            <a:r>
              <a:rPr sz="2800" lang="en-US"/>
              <a:t>র</a:t>
            </a:r>
            <a:r>
              <a:rPr sz="2800" lang="en-US"/>
              <a:t>্থাৎ</a:t>
            </a:r>
            <a:r>
              <a:rPr sz="2800" lang="en-US"/>
              <a:t>, </a:t>
            </a:r>
            <a:r>
              <a:rPr sz="2800" lang="en-US"/>
              <a:t> </a:t>
            </a:r>
            <a:r>
              <a:rPr sz="2800" lang="en-US"/>
              <a:t>প</a:t>
            </a:r>
            <a:r>
              <a:rPr sz="2800" lang="en-US"/>
              <a:t>া</a:t>
            </a:r>
            <a:r>
              <a:rPr sz="2800" lang="en-US"/>
              <a:t>ন</a:t>
            </a:r>
            <a:r>
              <a:rPr sz="2800" lang="en-US"/>
              <a:t>ি</a:t>
            </a:r>
            <a:r>
              <a:rPr sz="2800" lang="en-US"/>
              <a:t> </a:t>
            </a:r>
            <a:r>
              <a:rPr sz="2800" lang="en-US"/>
              <a:t>এ</a:t>
            </a:r>
            <a:r>
              <a:rPr sz="2800" lang="en-US"/>
              <a:t>ক</a:t>
            </a:r>
            <a:r>
              <a:rPr sz="2800" lang="en-US"/>
              <a:t> </a:t>
            </a:r>
            <a:r>
              <a:rPr sz="2800" lang="en-US"/>
              <a:t>স্থ</a:t>
            </a:r>
            <a:r>
              <a:rPr sz="2800" lang="en-US"/>
              <a:t>া</a:t>
            </a:r>
            <a:r>
              <a:rPr sz="2800" lang="en-US"/>
              <a:t>ন</a:t>
            </a:r>
            <a:r>
              <a:rPr sz="2800" lang="en-US"/>
              <a:t> </a:t>
            </a:r>
            <a:r>
              <a:rPr sz="2800" lang="en-US"/>
              <a:t>হ</a:t>
            </a:r>
            <a:r>
              <a:rPr sz="2800" lang="en-US"/>
              <a:t>ত</a:t>
            </a:r>
            <a:r>
              <a:rPr sz="2800" lang="en-US"/>
              <a:t>ে</a:t>
            </a:r>
            <a:r>
              <a:rPr sz="2800" lang="en-US"/>
              <a:t> </a:t>
            </a:r>
            <a:r>
              <a:rPr sz="2800" lang="en-US"/>
              <a:t>র</a:t>
            </a:r>
            <a:r>
              <a:rPr sz="2800" lang="en-US"/>
              <a:t>ূ</a:t>
            </a:r>
            <a:r>
              <a:rPr sz="2800" lang="en-US"/>
              <a:t>প</a:t>
            </a:r>
            <a:r>
              <a:rPr sz="2800" lang="en-US"/>
              <a:t> </a:t>
            </a:r>
            <a:r>
              <a:rPr sz="2800" lang="en-US"/>
              <a:t>প</a:t>
            </a:r>
            <a:r>
              <a:rPr sz="2800" lang="en-US"/>
              <a:t>র</a:t>
            </a:r>
            <a:r>
              <a:rPr sz="2800" lang="en-US"/>
              <a:t>ি</a:t>
            </a:r>
            <a:r>
              <a:rPr sz="2800" lang="en-US"/>
              <a:t>বর্তন</a:t>
            </a:r>
            <a:r>
              <a:rPr sz="2800" lang="en-US"/>
              <a:t> </a:t>
            </a:r>
            <a:r>
              <a:rPr sz="2800" lang="en-US"/>
              <a:t>ক</a:t>
            </a:r>
            <a:r>
              <a:rPr sz="2800" lang="en-US"/>
              <a:t>র</a:t>
            </a:r>
            <a:r>
              <a:rPr sz="2800" lang="en-US"/>
              <a:t>ে</a:t>
            </a:r>
            <a:r>
              <a:rPr sz="2800" lang="en-US"/>
              <a:t> </a:t>
            </a:r>
            <a:r>
              <a:rPr sz="2800" lang="en-US"/>
              <a:t>অ</a:t>
            </a:r>
            <a:r>
              <a:rPr sz="2800" lang="en-US"/>
              <a:t>ন</a:t>
            </a:r>
            <a:r>
              <a:rPr sz="2800" lang="en-US"/>
              <a:t>্য</a:t>
            </a:r>
            <a:r>
              <a:rPr sz="2800" lang="en-US"/>
              <a:t> </a:t>
            </a:r>
            <a:r>
              <a:rPr sz="2800" lang="en-US"/>
              <a:t>র</a:t>
            </a:r>
            <a:r>
              <a:rPr sz="2800" lang="en-US"/>
              <a:t>ূ</a:t>
            </a:r>
            <a:r>
              <a:rPr sz="2800" lang="en-US"/>
              <a:t>প</a:t>
            </a:r>
            <a:r>
              <a:rPr sz="2800" lang="en-US"/>
              <a:t> </a:t>
            </a:r>
            <a:r>
              <a:rPr sz="2800" lang="en-US"/>
              <a:t>ধ</a:t>
            </a:r>
            <a:r>
              <a:rPr sz="2800" lang="en-US"/>
              <a:t>া</a:t>
            </a:r>
            <a:r>
              <a:rPr sz="2800" lang="en-US"/>
              <a:t>র</a:t>
            </a:r>
            <a:r>
              <a:rPr sz="2800" lang="en-US"/>
              <a:t>ণ</a:t>
            </a:r>
            <a:r>
              <a:rPr sz="2800" lang="en-US"/>
              <a:t> </a:t>
            </a:r>
            <a:r>
              <a:rPr sz="2800" lang="en-US"/>
              <a:t>ক</a:t>
            </a:r>
            <a:r>
              <a:rPr sz="2800" lang="en-US"/>
              <a:t>র</a:t>
            </a:r>
            <a:r>
              <a:rPr sz="2800" lang="en-US"/>
              <a:t>ে</a:t>
            </a:r>
            <a:r>
              <a:rPr sz="2800" lang="en-US"/>
              <a:t>।</a:t>
            </a:r>
            <a:r>
              <a:rPr sz="2800" lang="en-US"/>
              <a:t> </a:t>
            </a:r>
            <a:r>
              <a:rPr sz="2800" lang="en-US"/>
              <a:t>আ</a:t>
            </a:r>
            <a:r>
              <a:rPr sz="2800" lang="en-US"/>
              <a:t>র</a:t>
            </a:r>
            <a:r>
              <a:rPr sz="2800" lang="en-US"/>
              <a:t>ো</a:t>
            </a:r>
            <a:r>
              <a:rPr sz="2800" lang="en-US"/>
              <a:t>ও</a:t>
            </a:r>
            <a:r>
              <a:rPr sz="2800" lang="en-US"/>
              <a:t> </a:t>
            </a:r>
            <a:r>
              <a:rPr sz="2800" lang="en-US"/>
              <a:t>স</a:t>
            </a:r>
            <a:r>
              <a:rPr sz="2800" lang="en-US"/>
              <a:t>হ</a:t>
            </a:r>
            <a:r>
              <a:rPr sz="2800" lang="en-US"/>
              <a:t>জ</a:t>
            </a:r>
            <a:r>
              <a:rPr sz="2800" lang="en-US"/>
              <a:t> </a:t>
            </a:r>
            <a:r>
              <a:rPr sz="2800" lang="en-US"/>
              <a:t>ক</a:t>
            </a:r>
            <a:r>
              <a:rPr sz="2800" lang="en-US"/>
              <a:t>র</a:t>
            </a:r>
            <a:r>
              <a:rPr sz="2800" lang="en-US"/>
              <a:t>ে</a:t>
            </a:r>
            <a:r>
              <a:rPr sz="2800" lang="en-US"/>
              <a:t> </a:t>
            </a:r>
            <a:r>
              <a:rPr sz="2800" lang="en-US"/>
              <a:t>ব</a:t>
            </a:r>
            <a:r>
              <a:rPr sz="2800" lang="en-US"/>
              <a:t>ল</a:t>
            </a:r>
            <a:r>
              <a:rPr sz="2800" lang="en-US"/>
              <a:t>ল</a:t>
            </a:r>
            <a:r>
              <a:rPr sz="2800" lang="en-US"/>
              <a:t>ে</a:t>
            </a:r>
            <a:r>
              <a:rPr sz="2800" lang="en-US"/>
              <a:t>,</a:t>
            </a:r>
            <a:r>
              <a:rPr sz="2800" lang="en-US"/>
              <a:t> </a:t>
            </a:r>
            <a:r>
              <a:rPr sz="2800" lang="en-US"/>
              <a:t>প</a:t>
            </a:r>
            <a:r>
              <a:rPr sz="2800" lang="en-US"/>
              <a:t>া</a:t>
            </a:r>
            <a:r>
              <a:rPr sz="2800" lang="en-US"/>
              <a:t>ন</a:t>
            </a:r>
            <a:r>
              <a:rPr sz="2800" lang="en-US"/>
              <a:t>ি</a:t>
            </a:r>
            <a:r>
              <a:rPr sz="2800" lang="en-US"/>
              <a:t> </a:t>
            </a:r>
            <a:r>
              <a:rPr sz="2800" lang="en-US"/>
              <a:t>সাধ</a:t>
            </a:r>
            <a:r>
              <a:rPr sz="2800" lang="en-US"/>
              <a:t>া</a:t>
            </a:r>
            <a:r>
              <a:rPr sz="2800" lang="en-US"/>
              <a:t>র</a:t>
            </a:r>
            <a:r>
              <a:rPr sz="2800" lang="en-US"/>
              <a:t>ণ</a:t>
            </a:r>
            <a:r>
              <a:rPr sz="2800" lang="en-US"/>
              <a:t> </a:t>
            </a:r>
            <a:r>
              <a:rPr sz="2800" lang="en-US"/>
              <a:t>০</a:t>
            </a:r>
            <a:r>
              <a:rPr sz="2800" lang="en-US"/>
              <a:t>৩</a:t>
            </a:r>
            <a:r>
              <a:rPr sz="2800" lang="en-US"/>
              <a:t> </a:t>
            </a:r>
            <a:r>
              <a:rPr sz="2800" lang="en-US"/>
              <a:t>অবস্থ</a:t>
            </a:r>
            <a:r>
              <a:rPr sz="2800" lang="en-US"/>
              <a:t>া</a:t>
            </a:r>
            <a:r>
              <a:rPr sz="2800" lang="en-US"/>
              <a:t>য়</a:t>
            </a:r>
            <a:r>
              <a:rPr sz="2800" lang="en-US"/>
              <a:t> </a:t>
            </a:r>
            <a:r>
              <a:rPr sz="2800" lang="en-US"/>
              <a:t>থ</a:t>
            </a:r>
            <a:r>
              <a:rPr sz="2800" lang="en-US"/>
              <a:t>া</a:t>
            </a:r>
            <a:r>
              <a:rPr sz="2800" lang="en-US"/>
              <a:t>ক</a:t>
            </a:r>
            <a:r>
              <a:rPr sz="2800" lang="en-US"/>
              <a:t>ত</a:t>
            </a:r>
            <a:r>
              <a:rPr sz="2800" lang="en-US"/>
              <a:t>ে</a:t>
            </a:r>
            <a:r>
              <a:rPr sz="2800" lang="en-US"/>
              <a:t> </a:t>
            </a:r>
            <a:r>
              <a:rPr sz="2800" lang="en-US"/>
              <a:t>প</a:t>
            </a:r>
            <a:r>
              <a:rPr sz="2800" lang="en-US"/>
              <a:t>া</a:t>
            </a:r>
            <a:r>
              <a:rPr sz="2800" lang="en-US"/>
              <a:t>র</a:t>
            </a:r>
            <a:r>
              <a:rPr sz="2800" lang="en-US"/>
              <a:t>ে</a:t>
            </a:r>
            <a:r>
              <a:rPr sz="2800" lang="en-US"/>
              <a:t>।</a:t>
            </a:r>
            <a:r>
              <a:rPr sz="2800" lang="en-US"/>
              <a:t> </a:t>
            </a:r>
            <a:r>
              <a:rPr sz="2800" lang="en-US"/>
              <a:t>যথ</a:t>
            </a:r>
            <a:r>
              <a:rPr sz="2800" lang="en-US"/>
              <a:t>া</a:t>
            </a:r>
            <a:r>
              <a:rPr sz="2800" lang="en-US"/>
              <a:t>ঃ</a:t>
            </a:r>
            <a:r>
              <a:rPr sz="2800" lang="en-US"/>
              <a:t> </a:t>
            </a:r>
            <a:r>
              <a:rPr sz="2800" lang="en-US"/>
              <a:t>ত</a:t>
            </a:r>
            <a:r>
              <a:rPr sz="2800" lang="en-US"/>
              <a:t>র</a:t>
            </a:r>
            <a:r>
              <a:rPr sz="2800" lang="en-US"/>
              <a:t>ল</a:t>
            </a:r>
            <a:r>
              <a:rPr sz="2800" lang="en-US"/>
              <a:t> </a:t>
            </a:r>
            <a:r>
              <a:rPr sz="2800" lang="en-US"/>
              <a:t>অবস্থ</a:t>
            </a:r>
            <a:r>
              <a:rPr sz="2800" lang="en-US"/>
              <a:t>া</a:t>
            </a:r>
            <a:r>
              <a:rPr sz="2800" lang="en-US"/>
              <a:t>য়</a:t>
            </a:r>
            <a:r>
              <a:rPr sz="2800" lang="en-US"/>
              <a:t> </a:t>
            </a:r>
            <a:r>
              <a:rPr sz="2800" lang="en-US"/>
              <a:t>(</a:t>
            </a:r>
            <a:r>
              <a:rPr sz="2800" lang="en-US"/>
              <a:t>প</a:t>
            </a:r>
            <a:r>
              <a:rPr sz="2800" lang="en-US"/>
              <a:t>া</a:t>
            </a:r>
            <a:r>
              <a:rPr sz="2800" lang="en-US"/>
              <a:t>ন</a:t>
            </a:r>
            <a:r>
              <a:rPr sz="2800" lang="en-US"/>
              <a:t>ি</a:t>
            </a:r>
            <a:r>
              <a:rPr sz="2800" lang="en-US"/>
              <a:t>)</a:t>
            </a:r>
            <a:r>
              <a:rPr sz="2800" lang="en-US"/>
              <a:t>,</a:t>
            </a:r>
            <a:r>
              <a:rPr sz="2800" lang="en-US"/>
              <a:t> </a:t>
            </a:r>
            <a:r>
              <a:rPr sz="2800" lang="en-US"/>
              <a:t>জ</a:t>
            </a:r>
            <a:r>
              <a:rPr sz="2800" lang="en-US"/>
              <a:t>ল</a:t>
            </a:r>
            <a:r>
              <a:rPr sz="2800" lang="en-US"/>
              <a:t>ী</a:t>
            </a:r>
            <a:r>
              <a:rPr sz="2800" lang="en-US"/>
              <a:t>য়</a:t>
            </a:r>
            <a:r>
              <a:rPr sz="2800" lang="en-US"/>
              <a:t> </a:t>
            </a:r>
            <a:r>
              <a:rPr sz="2800" lang="en-US"/>
              <a:t>অবস্থ</a:t>
            </a:r>
            <a:r>
              <a:rPr sz="2800" lang="en-US"/>
              <a:t>া</a:t>
            </a:r>
            <a:r>
              <a:rPr sz="2800" lang="en-US"/>
              <a:t>য়</a:t>
            </a:r>
            <a:r>
              <a:rPr sz="2800" lang="en-US"/>
              <a:t> </a:t>
            </a:r>
            <a:r>
              <a:rPr sz="2800" lang="en-US"/>
              <a:t>(</a:t>
            </a:r>
            <a:r>
              <a:rPr sz="2800" lang="en-US"/>
              <a:t>বাষ</a:t>
            </a:r>
            <a:r>
              <a:rPr sz="2800" lang="en-US"/>
              <a:t>্প</a:t>
            </a:r>
            <a:r>
              <a:rPr sz="2800" lang="en-US"/>
              <a:t>)</a:t>
            </a:r>
            <a:r>
              <a:rPr sz="2800" lang="en-US"/>
              <a:t> </a:t>
            </a:r>
            <a:r>
              <a:rPr sz="2800" lang="en-US"/>
              <a:t>এবং</a:t>
            </a:r>
            <a:r>
              <a:rPr sz="2800" lang="en-US"/>
              <a:t> </a:t>
            </a:r>
            <a:r>
              <a:rPr sz="2800" lang="en-US"/>
              <a:t>কঠ</a:t>
            </a:r>
            <a:r>
              <a:rPr sz="2800" lang="en-US"/>
              <a:t>ি</a:t>
            </a:r>
            <a:r>
              <a:rPr sz="2800" lang="en-US"/>
              <a:t>ন</a:t>
            </a:r>
            <a:r>
              <a:rPr sz="2800" lang="en-US"/>
              <a:t> </a:t>
            </a:r>
            <a:r>
              <a:rPr sz="2800" lang="en-US"/>
              <a:t>অবস্থ</a:t>
            </a:r>
            <a:r>
              <a:rPr sz="2800" lang="en-US"/>
              <a:t>া</a:t>
            </a:r>
            <a:r>
              <a:rPr sz="2800" lang="en-US"/>
              <a:t>য়</a:t>
            </a:r>
            <a:r>
              <a:rPr sz="2800" lang="en-US"/>
              <a:t> </a:t>
            </a:r>
            <a:r>
              <a:rPr sz="2800" lang="en-US"/>
              <a:t>(</a:t>
            </a:r>
            <a:r>
              <a:rPr sz="2800" lang="en-US"/>
              <a:t>ব</a:t>
            </a:r>
            <a:r>
              <a:rPr sz="2800" lang="en-US"/>
              <a:t>র</a:t>
            </a:r>
            <a:r>
              <a:rPr sz="2800" lang="en-US"/>
              <a:t>ফ</a:t>
            </a:r>
            <a:r>
              <a:rPr sz="2800" lang="en-US"/>
              <a:t>)</a:t>
            </a:r>
            <a:r>
              <a:rPr sz="2800" lang="en-US"/>
              <a:t>।</a:t>
            </a:r>
            <a:r>
              <a:rPr sz="2800" lang="en-US"/>
              <a:t> </a:t>
            </a:r>
            <a:br>
              <a:rPr sz="2800" lang="en-US"/>
            </a:br>
            <a:r>
              <a:rPr sz="2800" lang="en-US"/>
              <a:t>আ</a:t>
            </a:r>
            <a:r>
              <a:rPr sz="2800" lang="en-US"/>
              <a:t>র</a:t>
            </a:r>
            <a:r>
              <a:rPr sz="2800" lang="en-US"/>
              <a:t> </a:t>
            </a:r>
            <a:r>
              <a:rPr sz="2800" lang="en-US"/>
              <a:t>এ</a:t>
            </a:r>
            <a:r>
              <a:rPr sz="2800" lang="en-US"/>
              <a:t>ই</a:t>
            </a:r>
            <a:r>
              <a:rPr sz="2800" lang="en-US"/>
              <a:t> </a:t>
            </a:r>
            <a:r>
              <a:rPr sz="2800" lang="en-US"/>
              <a:t>০</a:t>
            </a:r>
            <a:r>
              <a:rPr sz="2800" lang="en-US"/>
              <a:t>৩</a:t>
            </a:r>
            <a:r>
              <a:rPr sz="2800" lang="en-US"/>
              <a:t> </a:t>
            </a:r>
            <a:r>
              <a:rPr sz="2800" lang="en-US"/>
              <a:t>অবস্থ</a:t>
            </a:r>
            <a:r>
              <a:rPr sz="2800" lang="en-US"/>
              <a:t>া</a:t>
            </a:r>
            <a:r>
              <a:rPr sz="2800" lang="en-US"/>
              <a:t>য়</a:t>
            </a:r>
            <a:r>
              <a:rPr sz="2800" lang="en-US"/>
              <a:t> </a:t>
            </a:r>
            <a:r>
              <a:rPr sz="2800" lang="en-US"/>
              <a:t>প</a:t>
            </a:r>
            <a:r>
              <a:rPr sz="2800" lang="en-US"/>
              <a:t>র</a:t>
            </a:r>
            <a:r>
              <a:rPr sz="2800" lang="en-US"/>
              <a:t>ি</a:t>
            </a:r>
            <a:r>
              <a:rPr sz="2800" lang="en-US"/>
              <a:t>বর্তন</a:t>
            </a:r>
            <a:r>
              <a:rPr sz="2800" lang="en-US"/>
              <a:t> </a:t>
            </a:r>
            <a:r>
              <a:rPr sz="2800" lang="en-US"/>
              <a:t>হ</a:t>
            </a:r>
            <a:r>
              <a:rPr sz="2800" lang="en-US"/>
              <a:t>ও</a:t>
            </a:r>
            <a:r>
              <a:rPr sz="2800" lang="en-US"/>
              <a:t>য়া</a:t>
            </a:r>
            <a:r>
              <a:rPr sz="2800" lang="en-US"/>
              <a:t>র</a:t>
            </a:r>
            <a:r>
              <a:rPr sz="2800" lang="en-US"/>
              <a:t> </a:t>
            </a:r>
            <a:r>
              <a:rPr sz="2800" lang="en-US"/>
              <a:t>প</a:t>
            </a:r>
            <a:r>
              <a:rPr sz="2800" lang="en-US"/>
              <a:t>্র</a:t>
            </a:r>
            <a:r>
              <a:rPr sz="2800" lang="en-US"/>
              <a:t>ক</a:t>
            </a:r>
            <a:r>
              <a:rPr sz="2800" lang="en-US"/>
              <a:t>্র</a:t>
            </a:r>
            <a:r>
              <a:rPr sz="2800" lang="en-US"/>
              <a:t>িয়া</a:t>
            </a:r>
            <a:r>
              <a:rPr sz="2800" lang="en-US"/>
              <a:t>ক</a:t>
            </a:r>
            <a:r>
              <a:rPr sz="2800" lang="en-US"/>
              <a:t>ে</a:t>
            </a:r>
            <a:r>
              <a:rPr sz="2800" lang="en-US"/>
              <a:t> </a:t>
            </a:r>
            <a:r>
              <a:rPr sz="2800" lang="en-US"/>
              <a:t>প</a:t>
            </a:r>
            <a:r>
              <a:rPr sz="2800" lang="en-US"/>
              <a:t>া</a:t>
            </a:r>
            <a:r>
              <a:rPr sz="2800" lang="en-US"/>
              <a:t>ন</a:t>
            </a:r>
            <a:r>
              <a:rPr sz="2800" lang="en-US"/>
              <a:t>ি</a:t>
            </a:r>
            <a:r>
              <a:rPr sz="2800" lang="en-US"/>
              <a:t> </a:t>
            </a:r>
            <a:r>
              <a:rPr sz="2800" lang="en-US"/>
              <a:t>চ</a:t>
            </a:r>
            <a:r>
              <a:rPr sz="2800" lang="en-US"/>
              <a:t>ক</a:t>
            </a:r>
            <a:r>
              <a:rPr sz="2800" lang="en-US"/>
              <a:t>্র</a:t>
            </a:r>
            <a:r>
              <a:rPr sz="2800" lang="en-US"/>
              <a:t> </a:t>
            </a:r>
            <a:r>
              <a:rPr sz="2800" lang="en-US"/>
              <a:t>ব</a:t>
            </a:r>
            <a:r>
              <a:rPr sz="2800" lang="en-US"/>
              <a:t>ল</a:t>
            </a:r>
            <a:r>
              <a:rPr sz="2800" lang="en-US"/>
              <a:t>ে</a:t>
            </a:r>
            <a:r>
              <a:rPr sz="2800" lang="en-US"/>
              <a:t>।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r>
              <a:rPr sz="2800" lang="en-US"/>
              <a:t> </a:t>
            </a:r>
            <a:br>
              <a:rPr sz="2800" lang="en-US"/>
            </a:br>
            <a:endParaRPr sz="28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om/transition/2016/1">
            <p:transition val="wps_invert_l_1500"/>
          </p:ext>
        </p:extLst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363683" y="0"/>
            <a:ext cx="9623692" cy="6959180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prism dir="l" isContent="1" isInverted="0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05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402649" y="0"/>
            <a:ext cx="9754466" cy="689717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"/>
          <p:cNvSpPr>
            <a:spLocks noGrp="1"/>
          </p:cNvSpPr>
          <p:nvPr>
            <p:ph type="title"/>
          </p:nvPr>
        </p:nvSpPr>
        <p:spPr>
          <a:xfrm>
            <a:off x="0" y="1617133"/>
            <a:ext cx="8686930" cy="5327271"/>
          </a:xfrm>
        </p:spPr>
        <p:txBody>
          <a:bodyPr>
            <a:normAutofit/>
          </a:bodyPr>
          <a:p>
            <a:pPr algn="ctr"/>
            <a:r>
              <a:rPr b="1" sz="4000" lang="en-US">
                <a:solidFill>
                  <a:srgbClr val="0000FF"/>
                </a:solidFill>
              </a:rPr>
              <a:t>১</a:t>
            </a:r>
            <a:r>
              <a:rPr b="1" sz="4000" lang="en-US">
                <a:solidFill>
                  <a:srgbClr val="0000FF"/>
                </a:solidFill>
              </a:rPr>
              <a:t>ম</a:t>
            </a:r>
            <a:r>
              <a:rPr b="1" sz="4000" lang="en-US">
                <a:solidFill>
                  <a:srgbClr val="0000FF"/>
                </a:solidFill>
              </a:rPr>
              <a:t> </a:t>
            </a:r>
            <a:r>
              <a:rPr b="1" sz="4000" lang="en-US">
                <a:solidFill>
                  <a:srgbClr val="0000FF"/>
                </a:solidFill>
              </a:rPr>
              <a:t>ধ</a:t>
            </a:r>
            <a:r>
              <a:rPr b="1" sz="4000" lang="en-US">
                <a:solidFill>
                  <a:srgbClr val="0000FF"/>
                </a:solidFill>
              </a:rPr>
              <a:t>া</a:t>
            </a:r>
            <a:r>
              <a:rPr b="1" sz="4000" lang="en-US">
                <a:solidFill>
                  <a:srgbClr val="0000FF"/>
                </a:solidFill>
              </a:rPr>
              <a:t>প</a:t>
            </a:r>
            <a:r>
              <a:rPr b="1" sz="4000" lang="en-US">
                <a:solidFill>
                  <a:srgbClr val="0000FF"/>
                </a:solidFill>
              </a:rPr>
              <a:t>ঃ</a:t>
            </a:r>
            <a:r>
              <a:rPr b="1" sz="4000" lang="en-US">
                <a:solidFill>
                  <a:srgbClr val="0000FF"/>
                </a:solidFill>
              </a:rPr>
              <a:t> </a:t>
            </a:r>
            <a:r>
              <a:rPr b="1" sz="4000" lang="en-US">
                <a:solidFill>
                  <a:srgbClr val="0000FF"/>
                </a:solidFill>
              </a:rPr>
              <a:t>বাষ</a:t>
            </a:r>
            <a:r>
              <a:rPr b="1" sz="4000" lang="en-US">
                <a:solidFill>
                  <a:srgbClr val="0000FF"/>
                </a:solidFill>
              </a:rPr>
              <a:t>্পীভ</a:t>
            </a:r>
            <a:r>
              <a:rPr b="1" sz="4000" lang="en-US">
                <a:solidFill>
                  <a:srgbClr val="0000FF"/>
                </a:solidFill>
              </a:rPr>
              <a:t>ব</a:t>
            </a:r>
            <a:r>
              <a:rPr b="1" sz="4000" lang="en-US">
                <a:solidFill>
                  <a:srgbClr val="0000FF"/>
                </a:solidFill>
              </a:rPr>
              <a:t>ন</a:t>
            </a:r>
            <a:r>
              <a:rPr b="1" sz="4000" lang="en-US">
                <a:solidFill>
                  <a:srgbClr val="0000FF"/>
                </a:solidFill>
              </a:rPr>
              <a:t> </a:t>
            </a:r>
            <a:r>
              <a:rPr b="1" sz="4000" lang="en-US">
                <a:solidFill>
                  <a:srgbClr val="0000FF"/>
                </a:solidFill>
              </a:rPr>
              <a:t>(</a:t>
            </a:r>
            <a:r>
              <a:rPr b="1" sz="4000" lang="en-US">
                <a:solidFill>
                  <a:srgbClr val="0000FF"/>
                </a:solidFill>
              </a:rPr>
              <a:t>E</a:t>
            </a:r>
            <a:r>
              <a:rPr b="1" sz="4000" lang="en-US">
                <a:solidFill>
                  <a:srgbClr val="0000FF"/>
                </a:solidFill>
              </a:rPr>
              <a:t>v</a:t>
            </a:r>
            <a:r>
              <a:rPr b="1" sz="4000" lang="en-US">
                <a:solidFill>
                  <a:srgbClr val="0000FF"/>
                </a:solidFill>
              </a:rPr>
              <a:t>a</a:t>
            </a:r>
            <a:r>
              <a:rPr b="1" sz="4000" lang="en-US">
                <a:solidFill>
                  <a:srgbClr val="0000FF"/>
                </a:solidFill>
              </a:rPr>
              <a:t>p</a:t>
            </a:r>
            <a:r>
              <a:rPr b="1" sz="4000" lang="en-US">
                <a:solidFill>
                  <a:srgbClr val="0000FF"/>
                </a:solidFill>
              </a:rPr>
              <a:t>o</a:t>
            </a:r>
            <a:r>
              <a:rPr b="1" sz="4000" lang="en-US">
                <a:solidFill>
                  <a:srgbClr val="0000FF"/>
                </a:solidFill>
              </a:rPr>
              <a:t>r</a:t>
            </a:r>
            <a:r>
              <a:rPr b="1" sz="4000" lang="en-US">
                <a:solidFill>
                  <a:srgbClr val="0000FF"/>
                </a:solidFill>
              </a:rPr>
              <a:t>a</a:t>
            </a:r>
            <a:r>
              <a:rPr b="1" sz="4000" lang="en-US">
                <a:solidFill>
                  <a:srgbClr val="0000FF"/>
                </a:solidFill>
              </a:rPr>
              <a:t>t</a:t>
            </a:r>
            <a:r>
              <a:rPr b="1" sz="4000" lang="en-US">
                <a:solidFill>
                  <a:srgbClr val="0000FF"/>
                </a:solidFill>
              </a:rPr>
              <a:t>i</a:t>
            </a:r>
            <a:r>
              <a:rPr b="1" sz="4000" lang="en-US">
                <a:solidFill>
                  <a:srgbClr val="0000FF"/>
                </a:solidFill>
              </a:rPr>
              <a:t>o</a:t>
            </a:r>
            <a:r>
              <a:rPr b="1" sz="4000" lang="en-US">
                <a:solidFill>
                  <a:srgbClr val="0000FF"/>
                </a:solidFill>
              </a:rPr>
              <a:t>n</a:t>
            </a:r>
            <a:r>
              <a:rPr b="1" sz="4000" lang="en-US">
                <a:solidFill>
                  <a:srgbClr val="0000FF"/>
                </a:solidFill>
              </a:rPr>
              <a:t>)</a:t>
            </a:r>
            <a:br>
              <a:rPr b="1" sz="4000" lang="en-US">
                <a:solidFill>
                  <a:srgbClr val="0000FF"/>
                </a:solidFill>
              </a:rPr>
            </a:br>
            <a:br>
              <a:rPr b="1" sz="4000" lang="en-US">
                <a:solidFill>
                  <a:srgbClr val="0000FF"/>
                </a:solidFill>
              </a:rPr>
            </a:br>
            <a:r>
              <a:rPr lang="en-US"/>
              <a:t>প</a:t>
            </a:r>
            <a:r>
              <a:rPr lang="en-US"/>
              <a:t>া</a:t>
            </a:r>
            <a:r>
              <a:rPr lang="en-US"/>
              <a:t>ন</a:t>
            </a:r>
            <a:r>
              <a:rPr lang="en-US"/>
              <a:t>ি</a:t>
            </a:r>
            <a:r>
              <a:rPr lang="en-US"/>
              <a:t> </a:t>
            </a:r>
            <a:r>
              <a:rPr lang="en-US"/>
              <a:t>প্রথ</a:t>
            </a:r>
            <a:r>
              <a:rPr lang="en-US"/>
              <a:t>ম</a:t>
            </a:r>
            <a:r>
              <a:rPr lang="en-US"/>
              <a:t> </a:t>
            </a:r>
            <a:r>
              <a:rPr lang="en-US"/>
              <a:t>অবস্থ</a:t>
            </a:r>
            <a:r>
              <a:rPr lang="en-US"/>
              <a:t>া</a:t>
            </a:r>
            <a:r>
              <a:rPr lang="en-US"/>
              <a:t>য়</a:t>
            </a:r>
            <a:r>
              <a:rPr lang="en-US"/>
              <a:t> </a:t>
            </a:r>
            <a:r>
              <a:rPr lang="en-US"/>
              <a:t>খ</a:t>
            </a:r>
            <a:r>
              <a:rPr lang="en-US"/>
              <a:t>া</a:t>
            </a:r>
            <a:r>
              <a:rPr lang="en-US"/>
              <a:t>ল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ি</a:t>
            </a:r>
            <a:r>
              <a:rPr lang="en-US"/>
              <a:t>ল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ন</a:t>
            </a:r>
            <a:r>
              <a:rPr lang="en-US"/>
              <a:t>দ</a:t>
            </a:r>
            <a:r>
              <a:rPr lang="en-US"/>
              <a:t>ী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স</a:t>
            </a:r>
            <a:r>
              <a:rPr lang="en-US"/>
              <a:t>া</a:t>
            </a:r>
            <a:r>
              <a:rPr lang="en-US"/>
              <a:t>গ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া</a:t>
            </a:r>
            <a:r>
              <a:rPr lang="en-US"/>
              <a:t> </a:t>
            </a:r>
            <a:r>
              <a:rPr lang="en-US"/>
              <a:t>ম</a:t>
            </a:r>
            <a:r>
              <a:rPr lang="en-US"/>
              <a:t>হ</a:t>
            </a:r>
            <a:r>
              <a:rPr lang="en-US"/>
              <a:t>া</a:t>
            </a:r>
            <a:r>
              <a:rPr lang="en-US"/>
              <a:t>স</a:t>
            </a:r>
            <a:r>
              <a:rPr lang="en-US"/>
              <a:t>া</a:t>
            </a:r>
            <a:r>
              <a:rPr lang="en-US"/>
              <a:t>গ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হ</a:t>
            </a:r>
            <a:r>
              <a:rPr lang="en-US"/>
              <a:t>ত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স</a:t>
            </a:r>
            <a:r>
              <a:rPr lang="en-US"/>
              <a:t>ূ</a:t>
            </a:r>
            <a:r>
              <a:rPr lang="en-US"/>
              <a:t>র্য</a:t>
            </a:r>
            <a:r>
              <a:rPr lang="en-US"/>
              <a:t>ে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ত</a:t>
            </a:r>
            <a:r>
              <a:rPr lang="en-US"/>
              <a:t>া</a:t>
            </a:r>
            <a:r>
              <a:rPr lang="en-US"/>
              <a:t>প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া</a:t>
            </a:r>
            <a:r>
              <a:rPr lang="en-US"/>
              <a:t>ষ</a:t>
            </a:r>
            <a:r>
              <a:rPr lang="en-US"/>
              <a:t>্</a:t>
            </a:r>
            <a:r>
              <a:rPr lang="en-US"/>
              <a:t>প</a:t>
            </a:r>
            <a:r>
              <a:rPr lang="en-US"/>
              <a:t>ীভূত</a:t>
            </a:r>
            <a:r>
              <a:rPr lang="en-US"/>
              <a:t> </a:t>
            </a:r>
            <a:r>
              <a:rPr lang="en-US"/>
              <a:t>হ</a:t>
            </a:r>
            <a:r>
              <a:rPr lang="en-US"/>
              <a:t>য়</a:t>
            </a:r>
            <a:r>
              <a:rPr lang="en-US"/>
              <a:t> </a:t>
            </a:r>
            <a:r>
              <a:rPr lang="en-US"/>
              <a:t>এবং</a:t>
            </a:r>
            <a:r>
              <a:rPr lang="en-US"/>
              <a:t> </a:t>
            </a:r>
            <a:r>
              <a:rPr lang="en-US"/>
              <a:t>হ</a:t>
            </a:r>
            <a:r>
              <a:rPr lang="en-US"/>
              <a:t>া</a:t>
            </a:r>
            <a:r>
              <a:rPr lang="en-US"/>
              <a:t>ল</a:t>
            </a:r>
            <a:r>
              <a:rPr lang="en-US"/>
              <a:t>ক</a:t>
            </a:r>
            <a:r>
              <a:rPr lang="en-US"/>
              <a:t>া</a:t>
            </a:r>
            <a:r>
              <a:rPr lang="en-US"/>
              <a:t> </a:t>
            </a:r>
            <a:r>
              <a:rPr lang="en-US"/>
              <a:t>হ</a:t>
            </a:r>
            <a:r>
              <a:rPr lang="en-US"/>
              <a:t>য়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ক</a:t>
            </a:r>
            <a:r>
              <a:rPr lang="en-US"/>
              <a:t>্র</a:t>
            </a:r>
            <a:r>
              <a:rPr lang="en-US"/>
              <a:t>ম</a:t>
            </a:r>
            <a:r>
              <a:rPr lang="en-US"/>
              <a:t>ে</a:t>
            </a:r>
            <a:r>
              <a:rPr lang="en-US"/>
              <a:t>ই</a:t>
            </a:r>
            <a:r>
              <a:rPr lang="en-US"/>
              <a:t> </a:t>
            </a:r>
            <a:r>
              <a:rPr lang="en-US"/>
              <a:t>উ</a:t>
            </a:r>
            <a:r>
              <a:rPr lang="en-US"/>
              <a:t>প</a:t>
            </a:r>
            <a:r>
              <a:rPr lang="en-US"/>
              <a:t>র</a:t>
            </a:r>
            <a:r>
              <a:rPr lang="en-US"/>
              <a:t>ে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দ</a:t>
            </a:r>
            <a:r>
              <a:rPr lang="en-US"/>
              <a:t>ি</a:t>
            </a:r>
            <a:r>
              <a:rPr lang="en-US"/>
              <a:t>ক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উঠ</a:t>
            </a:r>
            <a:r>
              <a:rPr lang="en-US"/>
              <a:t>ত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থ</a:t>
            </a:r>
            <a:r>
              <a:rPr lang="en-US"/>
              <a:t>া</a:t>
            </a:r>
            <a:r>
              <a:rPr lang="en-US"/>
              <a:t>ক</a:t>
            </a:r>
            <a:r>
              <a:rPr lang="en-US"/>
              <a:t>ে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প</a:t>
            </a:r>
            <a:r>
              <a:rPr lang="en-US"/>
              <a:t>া</a:t>
            </a:r>
            <a:r>
              <a:rPr lang="en-US"/>
              <a:t>ন</a:t>
            </a:r>
            <a:r>
              <a:rPr lang="en-US"/>
              <a:t>ি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এ</a:t>
            </a:r>
            <a:r>
              <a:rPr lang="en-US"/>
              <a:t>ই</a:t>
            </a:r>
            <a:r>
              <a:rPr lang="en-US"/>
              <a:t> </a:t>
            </a:r>
            <a:r>
              <a:rPr lang="en-US"/>
              <a:t>অবস্থ</a:t>
            </a:r>
            <a:r>
              <a:rPr lang="en-US"/>
              <a:t>া</a:t>
            </a:r>
            <a:r>
              <a:rPr lang="en-US"/>
              <a:t>ক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বাষ</a:t>
            </a:r>
            <a:r>
              <a:rPr lang="en-US"/>
              <a:t>্পী</a:t>
            </a:r>
            <a:r>
              <a:rPr lang="en-US"/>
              <a:t>ভ</a:t>
            </a:r>
            <a:r>
              <a:rPr lang="en-US"/>
              <a:t>ব</a:t>
            </a:r>
            <a:r>
              <a:rPr lang="en-US"/>
              <a:t>ন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ল</a:t>
            </a:r>
            <a:r>
              <a:rPr lang="en-US"/>
              <a:t>ে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 </a:t>
            </a:r>
            <a:br>
              <a:rPr lang="en-US"/>
            </a:br>
            <a:endParaRPr lang="en-US"/>
          </a:p>
        </p:txBody>
      </p:sp>
      <p:sp>
        <p:nvSpPr>
          <p:cNvPr id="1048588" name=""/>
          <p:cNvSpPr txBox="1"/>
          <p:nvPr/>
        </p:nvSpPr>
        <p:spPr>
          <a:xfrm>
            <a:off x="1818017" y="457959"/>
            <a:ext cx="5507966" cy="1412241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প</a:t>
            </a:r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া</a:t>
            </a:r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ন</a:t>
            </a:r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ি</a:t>
            </a:r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চ</a:t>
            </a:r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ক</a:t>
            </a:r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্র</a:t>
            </a:r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ে</a:t>
            </a:r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র</a:t>
            </a:r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 </a:t>
            </a:r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ধ</a:t>
            </a:r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া</a:t>
            </a:r>
            <a: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  <a:t>প</a:t>
            </a:r>
            <a:br>
              <a:rPr b="1" sz="6000" lang="en-US">
                <a:solidFill>
                  <a:srgbClr val="BF0000"/>
                </a:solidFill>
                <a:effectLst>
                  <a:outerShdw algn="br" blurRad="38100" dir="2700000" dist="38100" rotWithShape="0">
                    <a:srgbClr val="000000"/>
                  </a:outerShdw>
                </a:effectLst>
              </a:rPr>
            </a:br>
            <a:r>
              <a:rPr sz="2800" lang="en-US">
                <a:solidFill>
                  <a:srgbClr val="BF0000"/>
                </a:solidFill>
              </a:rPr>
              <a:t/>
            </a:r>
            <a:endParaRPr sz="2800" lang="en-US">
              <a:solidFill>
                <a:srgbClr val="B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>
          <a:xfrm>
            <a:off x="228534" y="285930"/>
            <a:ext cx="8686930" cy="5327271"/>
          </a:xfrm>
        </p:spPr>
        <p:txBody>
          <a:bodyPr>
            <a:normAutofit fontScale="90000"/>
          </a:bodyPr>
          <a:p>
            <a:pPr algn="ctr"/>
            <a:r>
              <a:rPr b="1" sz="4000" lang="en-US">
                <a:solidFill>
                  <a:srgbClr val="0000FF"/>
                </a:solidFill>
              </a:rPr>
              <a:t>২</a:t>
            </a:r>
            <a:r>
              <a:rPr b="1" sz="4000" lang="en-US">
                <a:solidFill>
                  <a:srgbClr val="0000FF"/>
                </a:solidFill>
              </a:rPr>
              <a:t>য়</a:t>
            </a:r>
            <a:r>
              <a:rPr b="1" sz="4000" lang="en-US">
                <a:solidFill>
                  <a:srgbClr val="0000FF"/>
                </a:solidFill>
              </a:rPr>
              <a:t> </a:t>
            </a:r>
            <a:r>
              <a:rPr b="1" sz="4000" lang="en-US">
                <a:solidFill>
                  <a:srgbClr val="0000FF"/>
                </a:solidFill>
              </a:rPr>
              <a:t>ধ</a:t>
            </a:r>
            <a:r>
              <a:rPr b="1" sz="4000" lang="en-US">
                <a:solidFill>
                  <a:srgbClr val="0000FF"/>
                </a:solidFill>
              </a:rPr>
              <a:t>া</a:t>
            </a:r>
            <a:r>
              <a:rPr b="1" sz="4000" lang="en-US">
                <a:solidFill>
                  <a:srgbClr val="0000FF"/>
                </a:solidFill>
              </a:rPr>
              <a:t>প</a:t>
            </a:r>
            <a:r>
              <a:rPr b="1" sz="4000" lang="en-US">
                <a:solidFill>
                  <a:srgbClr val="0000FF"/>
                </a:solidFill>
              </a:rPr>
              <a:t>ঃ</a:t>
            </a:r>
            <a:r>
              <a:rPr b="1" sz="4000" lang="en-US">
                <a:solidFill>
                  <a:srgbClr val="0000FF"/>
                </a:solidFill>
              </a:rPr>
              <a:t> </a:t>
            </a:r>
            <a:r>
              <a:rPr b="1" sz="4000" lang="en-US">
                <a:solidFill>
                  <a:srgbClr val="0000FF"/>
                </a:solidFill>
              </a:rPr>
              <a:t>ঘ</a:t>
            </a:r>
            <a:r>
              <a:rPr b="1" sz="4000" lang="en-US">
                <a:solidFill>
                  <a:srgbClr val="0000FF"/>
                </a:solidFill>
              </a:rPr>
              <a:t>ন</a:t>
            </a:r>
            <a:r>
              <a:rPr b="1" sz="4000" lang="en-US">
                <a:solidFill>
                  <a:srgbClr val="0000FF"/>
                </a:solidFill>
              </a:rPr>
              <a:t>ী</a:t>
            </a:r>
            <a:r>
              <a:rPr b="1" sz="4000" lang="en-US">
                <a:solidFill>
                  <a:srgbClr val="0000FF"/>
                </a:solidFill>
              </a:rPr>
              <a:t>ভ</a:t>
            </a:r>
            <a:r>
              <a:rPr b="1" sz="4000" lang="en-US">
                <a:solidFill>
                  <a:srgbClr val="0000FF"/>
                </a:solidFill>
              </a:rPr>
              <a:t>ব</a:t>
            </a:r>
            <a:r>
              <a:rPr b="1" sz="4000" lang="en-US">
                <a:solidFill>
                  <a:srgbClr val="0000FF"/>
                </a:solidFill>
              </a:rPr>
              <a:t>ন</a:t>
            </a:r>
            <a:r>
              <a:rPr b="1" sz="4000" lang="en-US">
                <a:solidFill>
                  <a:srgbClr val="0000FF"/>
                </a:solidFill>
              </a:rPr>
              <a:t> </a:t>
            </a:r>
            <a:r>
              <a:rPr b="1" sz="4000" lang="en-US">
                <a:solidFill>
                  <a:srgbClr val="0000FF"/>
                </a:solidFill>
              </a:rPr>
              <a:t>(</a:t>
            </a:r>
            <a:r>
              <a:rPr b="1" sz="4000" lang="en-US">
                <a:solidFill>
                  <a:srgbClr val="0000FF"/>
                </a:solidFill>
              </a:rPr>
              <a:t>C</a:t>
            </a:r>
            <a:r>
              <a:rPr b="1" sz="4000" lang="en-US">
                <a:solidFill>
                  <a:srgbClr val="0000FF"/>
                </a:solidFill>
              </a:rPr>
              <a:t>o</a:t>
            </a:r>
            <a:r>
              <a:rPr b="1" sz="4000" lang="en-US">
                <a:solidFill>
                  <a:srgbClr val="0000FF"/>
                </a:solidFill>
              </a:rPr>
              <a:t>n</a:t>
            </a:r>
            <a:r>
              <a:rPr b="1" sz="4000" lang="en-US">
                <a:solidFill>
                  <a:srgbClr val="0000FF"/>
                </a:solidFill>
              </a:rPr>
              <a:t>d</a:t>
            </a:r>
            <a:r>
              <a:rPr b="1" sz="4000" lang="en-US">
                <a:solidFill>
                  <a:srgbClr val="0000FF"/>
                </a:solidFill>
              </a:rPr>
              <a:t>e</a:t>
            </a:r>
            <a:r>
              <a:rPr b="1" sz="4000" lang="en-US">
                <a:solidFill>
                  <a:srgbClr val="0000FF"/>
                </a:solidFill>
              </a:rPr>
              <a:t>n</a:t>
            </a:r>
            <a:r>
              <a:rPr b="1" sz="4000" lang="en-US">
                <a:solidFill>
                  <a:srgbClr val="0000FF"/>
                </a:solidFill>
              </a:rPr>
              <a:t>s</a:t>
            </a:r>
            <a:r>
              <a:rPr b="1" sz="4000" lang="en-US">
                <a:solidFill>
                  <a:srgbClr val="0000FF"/>
                </a:solidFill>
              </a:rPr>
              <a:t>a</a:t>
            </a:r>
            <a:r>
              <a:rPr b="1" sz="4000" lang="en-US">
                <a:solidFill>
                  <a:srgbClr val="0000FF"/>
                </a:solidFill>
              </a:rPr>
              <a:t>t</a:t>
            </a:r>
            <a:r>
              <a:rPr b="1" sz="4000" lang="en-US">
                <a:solidFill>
                  <a:srgbClr val="0000FF"/>
                </a:solidFill>
              </a:rPr>
              <a:t>i</a:t>
            </a:r>
            <a:r>
              <a:rPr b="1" sz="4000" lang="en-US">
                <a:solidFill>
                  <a:srgbClr val="0000FF"/>
                </a:solidFill>
              </a:rPr>
              <a:t>o</a:t>
            </a:r>
            <a:r>
              <a:rPr b="1" sz="4000" lang="en-US">
                <a:solidFill>
                  <a:srgbClr val="0000FF"/>
                </a:solidFill>
              </a:rPr>
              <a:t>n</a:t>
            </a:r>
            <a:r>
              <a:rPr b="1" sz="4000" lang="en-US">
                <a:solidFill>
                  <a:srgbClr val="0000FF"/>
                </a:solidFill>
              </a:rPr>
              <a:t>)</a:t>
            </a:r>
            <a:br>
              <a:rPr b="1" sz="4000" lang="en-US">
                <a:solidFill>
                  <a:srgbClr val="0000FF"/>
                </a:solidFill>
              </a:rPr>
            </a:br>
            <a:br>
              <a:rPr b="1" sz="4000" lang="en-US">
                <a:solidFill>
                  <a:srgbClr val="0000FF"/>
                </a:solidFill>
              </a:rPr>
            </a:br>
            <a:r>
              <a:rPr b="1" sz="4000" lang="en-US">
                <a:solidFill>
                  <a:srgbClr val="0000FF"/>
                </a:solidFill>
              </a:rPr>
              <a:t> </a:t>
            </a:r>
            <a:r>
              <a:rPr lang="en-US"/>
              <a:t>প</a:t>
            </a:r>
            <a:r>
              <a:rPr lang="en-US"/>
              <a:t>া</a:t>
            </a:r>
            <a:r>
              <a:rPr lang="en-US"/>
              <a:t>ন</a:t>
            </a:r>
            <a:r>
              <a:rPr lang="en-US"/>
              <a:t>ি</a:t>
            </a:r>
            <a:r>
              <a:rPr lang="en-US"/>
              <a:t> </a:t>
            </a:r>
            <a:r>
              <a:rPr lang="en-US"/>
              <a:t>উ</a:t>
            </a:r>
            <a:r>
              <a:rPr lang="en-US"/>
              <a:t>প</a:t>
            </a:r>
            <a:r>
              <a:rPr lang="en-US"/>
              <a:t>র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উঠ</a:t>
            </a:r>
            <a:r>
              <a:rPr lang="en-US"/>
              <a:t>া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প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উ</a:t>
            </a:r>
            <a:r>
              <a:rPr lang="en-US"/>
              <a:t>প</a:t>
            </a:r>
            <a:r>
              <a:rPr lang="en-US"/>
              <a:t>র</a:t>
            </a:r>
            <a:r>
              <a:rPr lang="en-US"/>
              <a:t>ে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ঠ</a:t>
            </a:r>
            <a:r>
              <a:rPr lang="en-US"/>
              <a:t>া</a:t>
            </a:r>
            <a:r>
              <a:rPr lang="en-US"/>
              <a:t>ন্ডা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ভ</a:t>
            </a:r>
            <a:r>
              <a:rPr lang="en-US"/>
              <a:t>ূ</a:t>
            </a:r>
            <a:r>
              <a:rPr lang="en-US"/>
              <a:t>প</a:t>
            </a:r>
            <a:r>
              <a:rPr lang="en-US"/>
              <a:t>ৃষ্ঠ</a:t>
            </a:r>
            <a:r>
              <a:rPr lang="en-US"/>
              <a:t> </a:t>
            </a:r>
            <a:r>
              <a:rPr lang="en-US"/>
              <a:t>থ</a:t>
            </a:r>
            <a:r>
              <a:rPr lang="en-US"/>
              <a:t>ে</a:t>
            </a:r>
            <a:r>
              <a:rPr lang="en-US"/>
              <a:t>ক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য</a:t>
            </a:r>
            <a:r>
              <a:rPr lang="en-US"/>
              <a:t>ত</a:t>
            </a:r>
            <a:r>
              <a:rPr lang="en-US"/>
              <a:t>ই</a:t>
            </a:r>
            <a:r>
              <a:rPr lang="en-US"/>
              <a:t> </a:t>
            </a:r>
            <a:r>
              <a:rPr lang="en-US"/>
              <a:t>উ</a:t>
            </a:r>
            <a:r>
              <a:rPr lang="en-US"/>
              <a:t>প</a:t>
            </a:r>
            <a:r>
              <a:rPr lang="en-US"/>
              <a:t>র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উঠবে</a:t>
            </a:r>
            <a:r>
              <a:rPr lang="en-US"/>
              <a:t> </a:t>
            </a:r>
            <a:r>
              <a:rPr lang="en-US"/>
              <a:t>ত</a:t>
            </a:r>
            <a:r>
              <a:rPr lang="en-US"/>
              <a:t>ত</a:t>
            </a:r>
            <a:r>
              <a:rPr lang="en-US"/>
              <a:t>ই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া</a:t>
            </a:r>
            <a:r>
              <a:rPr lang="en-US"/>
              <a:t>য়</a:t>
            </a:r>
            <a:r>
              <a:rPr lang="en-US"/>
              <a:t>ু</a:t>
            </a:r>
            <a:r>
              <a:rPr lang="en-US"/>
              <a:t> </a:t>
            </a:r>
            <a:r>
              <a:rPr lang="en-US"/>
              <a:t>হ</a:t>
            </a:r>
            <a:r>
              <a:rPr lang="en-US"/>
              <a:t>া</a:t>
            </a:r>
            <a:r>
              <a:rPr lang="en-US"/>
              <a:t>ল</a:t>
            </a:r>
            <a:r>
              <a:rPr lang="en-US"/>
              <a:t>ক</a:t>
            </a:r>
            <a:r>
              <a:rPr lang="en-US"/>
              <a:t>া</a:t>
            </a:r>
            <a:r>
              <a:rPr lang="en-US"/>
              <a:t> </a:t>
            </a:r>
            <a:r>
              <a:rPr lang="en-US"/>
              <a:t>ও</a:t>
            </a:r>
            <a:r>
              <a:rPr lang="en-US"/>
              <a:t> </a:t>
            </a:r>
            <a:r>
              <a:rPr lang="en-US"/>
              <a:t>শ</a:t>
            </a:r>
            <a:r>
              <a:rPr lang="en-US"/>
              <a:t>ী</a:t>
            </a:r>
            <a:r>
              <a:rPr lang="en-US"/>
              <a:t>ত</a:t>
            </a:r>
            <a:r>
              <a:rPr lang="en-US"/>
              <a:t>ল</a:t>
            </a:r>
            <a:r>
              <a:rPr lang="en-US"/>
              <a:t> </a:t>
            </a:r>
            <a:r>
              <a:rPr lang="en-US"/>
              <a:t>হ</a:t>
            </a:r>
            <a:r>
              <a:rPr lang="en-US"/>
              <a:t>য়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ও</a:t>
            </a:r>
            <a:r>
              <a:rPr lang="en-US"/>
              <a:t> </a:t>
            </a:r>
            <a:r>
              <a:rPr lang="en-US"/>
              <a:t>শ</a:t>
            </a:r>
            <a:r>
              <a:rPr lang="en-US"/>
              <a:t>ী</a:t>
            </a:r>
            <a:r>
              <a:rPr lang="en-US"/>
              <a:t>ত</a:t>
            </a:r>
            <a:r>
              <a:rPr lang="en-US"/>
              <a:t>ল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া</a:t>
            </a:r>
            <a:r>
              <a:rPr lang="en-US"/>
              <a:t>য়</a:t>
            </a:r>
            <a:r>
              <a:rPr lang="en-US"/>
              <a:t>ু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সং</a:t>
            </a:r>
            <a:r>
              <a:rPr lang="en-US"/>
              <a:t>স</a:t>
            </a:r>
            <a:r>
              <a:rPr lang="en-US"/>
              <a:t>্প</a:t>
            </a:r>
            <a:r>
              <a:rPr lang="en-US"/>
              <a:t>র্শে</a:t>
            </a:r>
            <a:r>
              <a:rPr lang="en-US"/>
              <a:t> </a:t>
            </a:r>
            <a:r>
              <a:rPr lang="en-US"/>
              <a:t>ত</a:t>
            </a:r>
            <a:r>
              <a:rPr lang="en-US"/>
              <a:t>া</a:t>
            </a:r>
            <a:r>
              <a:rPr lang="en-US"/>
              <a:t> </a:t>
            </a:r>
            <a:r>
              <a:rPr lang="en-US"/>
              <a:t>ক্রমশ</a:t>
            </a:r>
            <a:r>
              <a:rPr lang="en-US"/>
              <a:t> </a:t>
            </a:r>
            <a:r>
              <a:rPr lang="en-US"/>
              <a:t>শ</a:t>
            </a:r>
            <a:r>
              <a:rPr lang="en-US"/>
              <a:t>ী</a:t>
            </a:r>
            <a:r>
              <a:rPr lang="en-US"/>
              <a:t>ত</a:t>
            </a:r>
            <a:r>
              <a:rPr lang="en-US"/>
              <a:t>ল</a:t>
            </a:r>
            <a:r>
              <a:rPr lang="en-US"/>
              <a:t> </a:t>
            </a:r>
            <a:r>
              <a:rPr lang="en-US"/>
              <a:t>হ</a:t>
            </a:r>
            <a:r>
              <a:rPr lang="en-US"/>
              <a:t>য়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র</a:t>
            </a:r>
            <a:r>
              <a:rPr lang="en-US"/>
              <a:t>ফ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র</a:t>
            </a:r>
            <a:r>
              <a:rPr lang="en-US"/>
              <a:t>ু</a:t>
            </a:r>
            <a:r>
              <a:rPr lang="en-US"/>
              <a:t>প</a:t>
            </a:r>
            <a:r>
              <a:rPr lang="en-US"/>
              <a:t>া</a:t>
            </a:r>
            <a:r>
              <a:rPr lang="en-US"/>
              <a:t>ন</a:t>
            </a:r>
            <a:r>
              <a:rPr lang="en-US"/>
              <a:t>্ত</a:t>
            </a:r>
            <a:r>
              <a:rPr lang="en-US"/>
              <a:t>রিত</a:t>
            </a:r>
            <a:r>
              <a:rPr lang="en-US"/>
              <a:t> </a:t>
            </a:r>
            <a:r>
              <a:rPr lang="en-US"/>
              <a:t>হ</a:t>
            </a:r>
            <a:r>
              <a:rPr lang="en-US"/>
              <a:t>য়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প</a:t>
            </a:r>
            <a:r>
              <a:rPr lang="en-US"/>
              <a:t>া</a:t>
            </a:r>
            <a:r>
              <a:rPr lang="en-US"/>
              <a:t>ন</a:t>
            </a:r>
            <a:r>
              <a:rPr lang="en-US"/>
              <a:t>ি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এ</a:t>
            </a:r>
            <a:r>
              <a:rPr lang="en-US"/>
              <a:t> </a:t>
            </a:r>
            <a:r>
              <a:rPr lang="en-US"/>
              <a:t>অবস্থ</a:t>
            </a:r>
            <a:r>
              <a:rPr lang="en-US"/>
              <a:t>া</a:t>
            </a:r>
            <a:r>
              <a:rPr lang="en-US"/>
              <a:t>ক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ঘ</a:t>
            </a:r>
            <a:r>
              <a:rPr lang="en-US"/>
              <a:t>ন</a:t>
            </a:r>
            <a:r>
              <a:rPr lang="en-US"/>
              <a:t>ী</a:t>
            </a:r>
            <a:r>
              <a:rPr lang="en-US"/>
              <a:t>ভ</a:t>
            </a:r>
            <a:r>
              <a:rPr lang="en-US"/>
              <a:t>ব</a:t>
            </a:r>
            <a:r>
              <a:rPr lang="en-US"/>
              <a:t>ন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ল</a:t>
            </a:r>
            <a:r>
              <a:rPr lang="en-US"/>
              <a:t>ে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 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ferris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"/>
          <p:cNvSpPr>
            <a:spLocks noGrp="1"/>
          </p:cNvSpPr>
          <p:nvPr>
            <p:ph type="title"/>
          </p:nvPr>
        </p:nvSpPr>
        <p:spPr>
          <a:xfrm>
            <a:off x="228535" y="153399"/>
            <a:ext cx="8686930" cy="6574217"/>
          </a:xfrm>
        </p:spPr>
        <p:txBody>
          <a:bodyPr>
            <a:normAutofit fontScale="90000"/>
          </a:bodyPr>
          <a:p>
            <a:pPr algn="ctr"/>
            <a:r>
              <a:rPr b="1" sz="5333" lang="en-US">
                <a:solidFill>
                  <a:srgbClr val="0000FF"/>
                </a:solidFill>
              </a:rPr>
              <a:t>৩</a:t>
            </a:r>
            <a:r>
              <a:rPr b="1" sz="5333" lang="en-US">
                <a:solidFill>
                  <a:srgbClr val="0000FF"/>
                </a:solidFill>
              </a:rPr>
              <a:t>য়</a:t>
            </a:r>
            <a:r>
              <a:rPr b="1" sz="5333" lang="en-US">
                <a:solidFill>
                  <a:srgbClr val="0000FF"/>
                </a:solidFill>
              </a:rPr>
              <a:t> </a:t>
            </a:r>
            <a:r>
              <a:rPr b="1" sz="5333" lang="en-US">
                <a:solidFill>
                  <a:srgbClr val="0000FF"/>
                </a:solidFill>
              </a:rPr>
              <a:t>ধ</a:t>
            </a:r>
            <a:r>
              <a:rPr b="1" sz="5333" lang="en-US">
                <a:solidFill>
                  <a:srgbClr val="0000FF"/>
                </a:solidFill>
              </a:rPr>
              <a:t>া</a:t>
            </a:r>
            <a:r>
              <a:rPr b="1" sz="5333" lang="en-US">
                <a:solidFill>
                  <a:srgbClr val="0000FF"/>
                </a:solidFill>
              </a:rPr>
              <a:t>প</a:t>
            </a:r>
            <a:r>
              <a:rPr b="1" sz="5333" lang="en-US">
                <a:solidFill>
                  <a:srgbClr val="0000FF"/>
                </a:solidFill>
              </a:rPr>
              <a:t>ঃ</a:t>
            </a:r>
            <a:r>
              <a:rPr b="1" sz="5333" lang="en-US">
                <a:solidFill>
                  <a:srgbClr val="0000FF"/>
                </a:solidFill>
              </a:rPr>
              <a:t> </a:t>
            </a:r>
            <a:r>
              <a:rPr b="1" sz="5333" lang="en-US">
                <a:solidFill>
                  <a:srgbClr val="0000FF"/>
                </a:solidFill>
              </a:rPr>
              <a:t>তুষ</a:t>
            </a:r>
            <a:r>
              <a:rPr b="1" sz="5333" lang="en-US">
                <a:solidFill>
                  <a:srgbClr val="0000FF"/>
                </a:solidFill>
              </a:rPr>
              <a:t>া</a:t>
            </a:r>
            <a:r>
              <a:rPr b="1" sz="5333" lang="en-US">
                <a:solidFill>
                  <a:srgbClr val="0000FF"/>
                </a:solidFill>
              </a:rPr>
              <a:t>র</a:t>
            </a:r>
            <a:r>
              <a:rPr b="1" sz="5333" lang="en-US">
                <a:solidFill>
                  <a:srgbClr val="0000FF"/>
                </a:solidFill>
              </a:rPr>
              <a:t> </a:t>
            </a:r>
            <a:r>
              <a:rPr b="1" sz="5333" lang="en-US">
                <a:solidFill>
                  <a:srgbClr val="0000FF"/>
                </a:solidFill>
              </a:rPr>
              <a:t>প</a:t>
            </a:r>
            <a:r>
              <a:rPr b="1" sz="5333" lang="en-US">
                <a:solidFill>
                  <a:srgbClr val="0000FF"/>
                </a:solidFill>
              </a:rPr>
              <a:t>া</a:t>
            </a:r>
            <a:r>
              <a:rPr b="1" sz="5333" lang="en-US">
                <a:solidFill>
                  <a:srgbClr val="0000FF"/>
                </a:solidFill>
              </a:rPr>
              <a:t>ত</a:t>
            </a:r>
            <a:r>
              <a:rPr b="1" sz="5333" lang="en-US">
                <a:solidFill>
                  <a:srgbClr val="0000FF"/>
                </a:solidFill>
              </a:rPr>
              <a:t>/</a:t>
            </a:r>
            <a:r>
              <a:rPr b="1" sz="5333" lang="en-US">
                <a:solidFill>
                  <a:srgbClr val="0000FF"/>
                </a:solidFill>
              </a:rPr>
              <a:t> </a:t>
            </a:r>
            <a:r>
              <a:rPr b="1" sz="5333" lang="en-US">
                <a:solidFill>
                  <a:srgbClr val="0000FF"/>
                </a:solidFill>
              </a:rPr>
              <a:t>ব</a:t>
            </a:r>
            <a:r>
              <a:rPr b="1" sz="5333" lang="en-US">
                <a:solidFill>
                  <a:srgbClr val="0000FF"/>
                </a:solidFill>
              </a:rPr>
              <a:t>ৃ</a:t>
            </a:r>
            <a:r>
              <a:rPr b="1" sz="5333" lang="en-US">
                <a:solidFill>
                  <a:srgbClr val="0000FF"/>
                </a:solidFill>
              </a:rPr>
              <a:t>ষ</a:t>
            </a:r>
            <a:r>
              <a:rPr b="1" sz="5333" lang="en-US">
                <a:solidFill>
                  <a:srgbClr val="0000FF"/>
                </a:solidFill>
              </a:rPr>
              <a:t>্</a:t>
            </a:r>
            <a:r>
              <a:rPr b="1" sz="5333" lang="en-US">
                <a:solidFill>
                  <a:srgbClr val="0000FF"/>
                </a:solidFill>
              </a:rPr>
              <a:t>ট</a:t>
            </a:r>
            <a:r>
              <a:rPr b="1" sz="5333" lang="en-US">
                <a:solidFill>
                  <a:srgbClr val="0000FF"/>
                </a:solidFill>
              </a:rPr>
              <a:t>ি</a:t>
            </a:r>
            <a:r>
              <a:rPr b="1" sz="5333" lang="en-US">
                <a:solidFill>
                  <a:srgbClr val="0000FF"/>
                </a:solidFill>
              </a:rPr>
              <a:t>প</a:t>
            </a:r>
            <a:r>
              <a:rPr b="1" sz="5333" lang="en-US">
                <a:solidFill>
                  <a:srgbClr val="0000FF"/>
                </a:solidFill>
              </a:rPr>
              <a:t>া</a:t>
            </a:r>
            <a:r>
              <a:rPr b="1" sz="5333" lang="en-US">
                <a:solidFill>
                  <a:srgbClr val="0000FF"/>
                </a:solidFill>
              </a:rPr>
              <a:t>ত</a:t>
            </a:r>
            <a:br>
              <a:rPr b="1" sz="5333" lang="en-US">
                <a:solidFill>
                  <a:srgbClr val="0000FF"/>
                </a:solidFill>
              </a:rPr>
            </a:br>
            <a:br>
              <a:rPr b="1" sz="4000" lang="en-US">
                <a:solidFill>
                  <a:srgbClr val="0000FF"/>
                </a:solidFill>
              </a:rPr>
            </a:br>
            <a:r>
              <a:rPr lang="en-US"/>
              <a:t>এ</a:t>
            </a:r>
            <a:r>
              <a:rPr lang="en-US"/>
              <a:t>র</a:t>
            </a:r>
            <a:r>
              <a:rPr lang="en-US"/>
              <a:t>প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উ</a:t>
            </a:r>
            <a:r>
              <a:rPr lang="en-US"/>
              <a:t>প</a:t>
            </a:r>
            <a:r>
              <a:rPr lang="en-US"/>
              <a:t>র</a:t>
            </a:r>
            <a:r>
              <a:rPr lang="en-US"/>
              <a:t>ে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র</a:t>
            </a:r>
            <a:r>
              <a:rPr lang="en-US"/>
              <a:t>ফ</a:t>
            </a:r>
            <a:r>
              <a:rPr lang="en-US"/>
              <a:t> </a:t>
            </a:r>
            <a:r>
              <a:rPr lang="en-US"/>
              <a:t>ক</a:t>
            </a:r>
            <a:r>
              <a:rPr lang="en-US"/>
              <a:t>্র</a:t>
            </a:r>
            <a:r>
              <a:rPr lang="en-US"/>
              <a:t>ম</a:t>
            </a:r>
            <a:r>
              <a:rPr lang="en-US"/>
              <a:t>ে</a:t>
            </a:r>
            <a:r>
              <a:rPr lang="en-US"/>
              <a:t>ই</a:t>
            </a:r>
            <a:r>
              <a:rPr lang="en-US"/>
              <a:t> </a:t>
            </a:r>
            <a:r>
              <a:rPr lang="en-US"/>
              <a:t>ঘ</a:t>
            </a:r>
            <a:r>
              <a:rPr lang="en-US"/>
              <a:t>ন</a:t>
            </a:r>
            <a:r>
              <a:rPr lang="en-US"/>
              <a:t>ী</a:t>
            </a:r>
            <a:r>
              <a:rPr lang="en-US"/>
              <a:t>ভ</a:t>
            </a:r>
            <a:r>
              <a:rPr lang="en-US"/>
              <a:t>ূ</a:t>
            </a:r>
            <a:r>
              <a:rPr lang="en-US"/>
              <a:t>ত</a:t>
            </a:r>
            <a:r>
              <a:rPr lang="en-US"/>
              <a:t> </a:t>
            </a:r>
            <a:r>
              <a:rPr lang="en-US"/>
              <a:t>ও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ৃ</a:t>
            </a:r>
            <a:r>
              <a:rPr lang="en-US"/>
              <a:t>হ</a:t>
            </a:r>
            <a:r>
              <a:rPr lang="en-US"/>
              <a:t>্য</a:t>
            </a:r>
            <a:r>
              <a:rPr lang="en-US"/>
              <a:t>ৎ</a:t>
            </a:r>
            <a:r>
              <a:rPr lang="en-US"/>
              <a:t>দ</a:t>
            </a:r>
            <a:r>
              <a:rPr lang="en-US"/>
              <a:t>া</a:t>
            </a:r>
            <a:r>
              <a:rPr lang="en-US"/>
              <a:t>য়</a:t>
            </a:r>
            <a:r>
              <a:rPr lang="en-US"/>
              <a:t>ক</a:t>
            </a:r>
            <a:r>
              <a:rPr lang="en-US"/>
              <a:t>া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হ</a:t>
            </a:r>
            <a:r>
              <a:rPr lang="en-US"/>
              <a:t>য়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এ</a:t>
            </a:r>
            <a:r>
              <a:rPr lang="en-US"/>
              <a:t>ক</a:t>
            </a:r>
            <a:r>
              <a:rPr lang="en-US"/>
              <a:t> </a:t>
            </a:r>
            <a:r>
              <a:rPr lang="en-US"/>
              <a:t>স</a:t>
            </a:r>
            <a:r>
              <a:rPr lang="en-US"/>
              <a:t>ম</a:t>
            </a:r>
            <a:r>
              <a:rPr lang="en-US"/>
              <a:t>য়</a:t>
            </a:r>
            <a:r>
              <a:rPr lang="en-US"/>
              <a:t> </a:t>
            </a:r>
            <a:r>
              <a:rPr lang="en-US"/>
              <a:t>মা</a:t>
            </a:r>
            <a:r>
              <a:rPr lang="en-US"/>
              <a:t>ধ</a:t>
            </a:r>
            <a:r>
              <a:rPr lang="en-US"/>
              <a:t>্য</a:t>
            </a:r>
            <a:r>
              <a:rPr lang="en-US"/>
              <a:t>া</a:t>
            </a:r>
            <a:r>
              <a:rPr lang="en-US"/>
              <a:t>র</a:t>
            </a:r>
            <a:r>
              <a:rPr lang="en-US"/>
              <a:t>্</a:t>
            </a:r>
            <a:r>
              <a:rPr lang="en-US"/>
              <a:t>ষ</a:t>
            </a:r>
            <a:r>
              <a:rPr lang="en-US"/>
              <a:t>ণ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শ</a:t>
            </a:r>
            <a:r>
              <a:rPr lang="en-US"/>
              <a:t>ক</a:t>
            </a:r>
            <a:r>
              <a:rPr lang="en-US"/>
              <a:t>্ত</a:t>
            </a:r>
            <a:r>
              <a:rPr lang="en-US"/>
              <a:t>ি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প</a:t>
            </a:r>
            <a:r>
              <a:rPr lang="en-US"/>
              <a:t>্র</a:t>
            </a:r>
            <a:r>
              <a:rPr lang="en-US"/>
              <a:t>ভ</a:t>
            </a:r>
            <a:r>
              <a:rPr lang="en-US"/>
              <a:t>া</a:t>
            </a:r>
            <a:r>
              <a:rPr lang="en-US"/>
              <a:t>ব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আ</a:t>
            </a:r>
            <a:r>
              <a:rPr lang="en-US"/>
              <a:t>ব</a:t>
            </a:r>
            <a:r>
              <a:rPr lang="en-US"/>
              <a:t>া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ভ</a:t>
            </a:r>
            <a:r>
              <a:rPr lang="en-US"/>
              <a:t>ূ</a:t>
            </a:r>
            <a:r>
              <a:rPr lang="en-US"/>
              <a:t>প</a:t>
            </a:r>
            <a:r>
              <a:rPr lang="en-US"/>
              <a:t>ৃষ্ঠ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ভ</a:t>
            </a:r>
            <a:r>
              <a:rPr lang="en-US"/>
              <a:t>ু</a:t>
            </a:r>
            <a:r>
              <a:rPr lang="en-US"/>
              <a:t>প</a:t>
            </a:r>
            <a:r>
              <a:rPr lang="en-US"/>
              <a:t>া</a:t>
            </a:r>
            <a:r>
              <a:rPr lang="en-US"/>
              <a:t>ত</a:t>
            </a:r>
            <a:r>
              <a:rPr lang="en-US"/>
              <a:t>ি</a:t>
            </a:r>
            <a:r>
              <a:rPr lang="en-US"/>
              <a:t>ত</a:t>
            </a:r>
            <a:r>
              <a:rPr lang="en-US"/>
              <a:t> </a:t>
            </a:r>
            <a:r>
              <a:rPr lang="en-US"/>
              <a:t>হ</a:t>
            </a:r>
            <a:r>
              <a:rPr lang="en-US"/>
              <a:t>য়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এ</a:t>
            </a:r>
            <a:r>
              <a:rPr lang="en-US"/>
              <a:t> </a:t>
            </a:r>
            <a:r>
              <a:rPr lang="en-US"/>
              <a:t>স</a:t>
            </a:r>
            <a:r>
              <a:rPr lang="en-US"/>
              <a:t>ম</a:t>
            </a:r>
            <a:r>
              <a:rPr lang="en-US"/>
              <a:t>য়</a:t>
            </a:r>
            <a:r>
              <a:rPr lang="en-US"/>
              <a:t> </a:t>
            </a:r>
            <a:r>
              <a:rPr lang="en-US"/>
              <a:t>প</a:t>
            </a:r>
            <a:r>
              <a:rPr lang="en-US"/>
              <a:t>া</a:t>
            </a:r>
            <a:r>
              <a:rPr lang="en-US"/>
              <a:t>ন</a:t>
            </a:r>
            <a:r>
              <a:rPr lang="en-US"/>
              <a:t>ি</a:t>
            </a:r>
            <a:r>
              <a:rPr lang="en-US"/>
              <a:t> </a:t>
            </a:r>
            <a:r>
              <a:rPr lang="en-US"/>
              <a:t>আ</a:t>
            </a:r>
            <a:r>
              <a:rPr lang="en-US"/>
              <a:t>ব</a:t>
            </a:r>
            <a:r>
              <a:rPr lang="en-US"/>
              <a:t>া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গ</a:t>
            </a:r>
            <a:r>
              <a:rPr lang="en-US"/>
              <a:t>র</a:t>
            </a:r>
            <a:r>
              <a:rPr lang="en-US"/>
              <a:t>ম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া</a:t>
            </a:r>
            <a:r>
              <a:rPr lang="en-US"/>
              <a:t>য়</a:t>
            </a:r>
            <a:r>
              <a:rPr lang="en-US"/>
              <a:t>ু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সংস্পর্শে</a:t>
            </a:r>
            <a:r>
              <a:rPr lang="en-US"/>
              <a:t> </a:t>
            </a:r>
            <a:r>
              <a:rPr lang="en-US"/>
              <a:t>গ</a:t>
            </a:r>
            <a:r>
              <a:rPr lang="en-US"/>
              <a:t>ল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গ</a:t>
            </a:r>
            <a:r>
              <a:rPr lang="en-US"/>
              <a:t>ি</a:t>
            </a:r>
            <a:r>
              <a:rPr lang="en-US"/>
              <a:t>য়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ফ</a:t>
            </a:r>
            <a:r>
              <a:rPr lang="en-US"/>
              <a:t>ো</a:t>
            </a:r>
            <a:r>
              <a:rPr lang="en-US"/>
              <a:t>ঁ</a:t>
            </a:r>
            <a:r>
              <a:rPr lang="en-US"/>
              <a:t>ট</a:t>
            </a:r>
            <a:r>
              <a:rPr lang="en-US"/>
              <a:t>া</a:t>
            </a:r>
            <a:r>
              <a:rPr lang="en-US"/>
              <a:t> </a:t>
            </a:r>
            <a:r>
              <a:rPr lang="en-US"/>
              <a:t>ফ</a:t>
            </a:r>
            <a:r>
              <a:rPr lang="en-US"/>
              <a:t>ো</a:t>
            </a:r>
            <a:r>
              <a:rPr lang="en-US"/>
              <a:t>ঁ</a:t>
            </a:r>
            <a:r>
              <a:rPr lang="en-US"/>
              <a:t>ট</a:t>
            </a:r>
            <a:r>
              <a:rPr lang="en-US"/>
              <a:t>া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ৃ</a:t>
            </a:r>
            <a:r>
              <a:rPr lang="en-US"/>
              <a:t>ষ</a:t>
            </a:r>
            <a:r>
              <a:rPr lang="en-US"/>
              <a:t>্</a:t>
            </a:r>
            <a:r>
              <a:rPr lang="en-US"/>
              <a:t>ট</a:t>
            </a:r>
            <a:r>
              <a:rPr lang="en-US"/>
              <a:t>ি</a:t>
            </a:r>
            <a:r>
              <a:rPr lang="en-US"/>
              <a:t> </a:t>
            </a:r>
            <a:r>
              <a:rPr lang="en-US"/>
              <a:t>আ</a:t>
            </a:r>
            <a:r>
              <a:rPr lang="en-US"/>
              <a:t>ক</a:t>
            </a:r>
            <a:r>
              <a:rPr lang="en-US"/>
              <a:t>া</a:t>
            </a:r>
            <a:r>
              <a:rPr lang="en-US"/>
              <a:t>র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দেখ</a:t>
            </a:r>
            <a:r>
              <a:rPr lang="en-US"/>
              <a:t>া</a:t>
            </a:r>
            <a:r>
              <a:rPr lang="en-US"/>
              <a:t> </a:t>
            </a:r>
            <a:r>
              <a:rPr lang="en-US"/>
              <a:t>য</a:t>
            </a:r>
            <a:r>
              <a:rPr lang="en-US"/>
              <a:t>া</a:t>
            </a:r>
            <a:r>
              <a:rPr lang="en-US"/>
              <a:t>য়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এ</a:t>
            </a:r>
            <a:r>
              <a:rPr lang="en-US"/>
              <a:t>ক</a:t>
            </a:r>
            <a:r>
              <a:rPr lang="en-US"/>
              <a:t>ে</a:t>
            </a:r>
            <a:r>
              <a:rPr lang="en-US"/>
              <a:t>ই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ৃ</a:t>
            </a:r>
            <a:r>
              <a:rPr lang="en-US"/>
              <a:t>ষ</a:t>
            </a:r>
            <a:r>
              <a:rPr lang="en-US"/>
              <a:t>্</a:t>
            </a:r>
            <a:r>
              <a:rPr lang="en-US"/>
              <a:t>ট</a:t>
            </a:r>
            <a:r>
              <a:rPr lang="en-US"/>
              <a:t>ি</a:t>
            </a:r>
            <a:r>
              <a:rPr lang="en-US"/>
              <a:t>প</a:t>
            </a:r>
            <a:r>
              <a:rPr lang="en-US"/>
              <a:t>া</a:t>
            </a:r>
            <a:r>
              <a:rPr lang="en-US"/>
              <a:t>ত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ল</a:t>
            </a:r>
            <a:r>
              <a:rPr lang="en-US"/>
              <a:t>ে</a:t>
            </a:r>
            <a:r>
              <a:rPr lang="en-US"/>
              <a:t>।</a:t>
            </a:r>
            <a:r>
              <a:rPr lang="en-US"/>
              <a:t> </a:t>
            </a:r>
            <a:br>
              <a:rPr lang="en-US"/>
            </a:br>
            <a:r>
              <a:rPr lang="en-US"/>
              <a:t>কখ</a:t>
            </a:r>
            <a:r>
              <a:rPr lang="en-US"/>
              <a:t>ন</a:t>
            </a:r>
            <a:r>
              <a:rPr lang="en-US"/>
              <a:t>ও</a:t>
            </a:r>
            <a:r>
              <a:rPr lang="en-US"/>
              <a:t> </a:t>
            </a:r>
            <a:r>
              <a:rPr lang="en-US"/>
              <a:t>কখনও</a:t>
            </a:r>
            <a:r>
              <a:rPr lang="en-US"/>
              <a:t> </a:t>
            </a:r>
            <a:r>
              <a:rPr lang="en-US"/>
              <a:t>এ</a:t>
            </a:r>
            <a:r>
              <a:rPr lang="en-US"/>
              <a:t>ট</a:t>
            </a:r>
            <a:r>
              <a:rPr lang="en-US"/>
              <a:t>ি</a:t>
            </a:r>
            <a:r>
              <a:rPr lang="en-US"/>
              <a:t> </a:t>
            </a:r>
            <a:r>
              <a:rPr lang="en-US"/>
              <a:t>স</a:t>
            </a:r>
            <a:r>
              <a:rPr lang="en-US"/>
              <a:t>ম</a:t>
            </a:r>
            <a:r>
              <a:rPr lang="en-US"/>
              <a:t>্প</a:t>
            </a:r>
            <a:r>
              <a:rPr lang="en-US"/>
              <a:t>ূ</a:t>
            </a:r>
            <a:r>
              <a:rPr lang="en-US"/>
              <a:t>র্ণ</a:t>
            </a:r>
            <a:r>
              <a:rPr lang="en-US"/>
              <a:t> </a:t>
            </a:r>
            <a:r>
              <a:rPr lang="en-US"/>
              <a:t>ন</a:t>
            </a:r>
            <a:r>
              <a:rPr lang="en-US"/>
              <a:t>া</a:t>
            </a:r>
            <a:r>
              <a:rPr lang="en-US"/>
              <a:t> </a:t>
            </a:r>
            <a:r>
              <a:rPr lang="en-US"/>
              <a:t>গ</a:t>
            </a:r>
            <a:r>
              <a:rPr lang="en-US"/>
              <a:t>ল</a:t>
            </a:r>
            <a:r>
              <a:rPr lang="en-US"/>
              <a:t>ে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র</a:t>
            </a:r>
            <a:r>
              <a:rPr lang="en-US"/>
              <a:t>ফ</a:t>
            </a:r>
            <a:r>
              <a:rPr lang="en-US"/>
              <a:t>ে</a:t>
            </a:r>
            <a:r>
              <a:rPr lang="en-US"/>
              <a:t>র</a:t>
            </a:r>
            <a:r>
              <a:rPr lang="en-US"/>
              <a:t> </a:t>
            </a:r>
            <a:r>
              <a:rPr lang="en-US"/>
              <a:t>ট</a:t>
            </a:r>
            <a:r>
              <a:rPr lang="en-US"/>
              <a:t>ু</a:t>
            </a:r>
            <a:r>
              <a:rPr lang="en-US"/>
              <a:t>করো</a:t>
            </a:r>
            <a:r>
              <a:rPr lang="en-US"/>
              <a:t> </a:t>
            </a:r>
            <a:r>
              <a:rPr lang="en-US"/>
              <a:t>আ</a:t>
            </a:r>
            <a:r>
              <a:rPr lang="en-US"/>
              <a:t>ক</a:t>
            </a:r>
            <a:r>
              <a:rPr lang="en-US"/>
              <a:t>া</a:t>
            </a:r>
            <a:r>
              <a:rPr lang="en-US"/>
              <a:t>র</a:t>
            </a:r>
            <a:r>
              <a:rPr lang="en-US"/>
              <a:t>ে</a:t>
            </a:r>
            <a:r>
              <a:rPr lang="en-US"/>
              <a:t>ও</a:t>
            </a:r>
            <a:r>
              <a:rPr lang="en-US"/>
              <a:t> </a:t>
            </a:r>
            <a:r>
              <a:rPr lang="en-US"/>
              <a:t>প</a:t>
            </a:r>
            <a:r>
              <a:rPr lang="en-US"/>
              <a:t>ত</a:t>
            </a:r>
            <a:r>
              <a:rPr lang="en-US"/>
              <a:t>ি</a:t>
            </a:r>
            <a:r>
              <a:rPr lang="en-US"/>
              <a:t>ত</a:t>
            </a:r>
            <a:r>
              <a:rPr lang="en-US"/>
              <a:t> </a:t>
            </a:r>
            <a:r>
              <a:rPr lang="en-US"/>
              <a:t>হ</a:t>
            </a:r>
            <a:r>
              <a:rPr lang="en-US"/>
              <a:t>য়</a:t>
            </a:r>
            <a:r>
              <a:rPr lang="en-US"/>
              <a:t>।</a:t>
            </a:r>
            <a:r>
              <a:rPr lang="en-US"/>
              <a:t> </a:t>
            </a:r>
            <a:r>
              <a:rPr lang="en-US"/>
              <a:t>তখ</a:t>
            </a:r>
            <a:r>
              <a:rPr lang="en-US"/>
              <a:t>ন</a:t>
            </a:r>
            <a:r>
              <a:rPr lang="en-US"/>
              <a:t> </a:t>
            </a:r>
            <a:r>
              <a:rPr lang="en-US"/>
              <a:t>ত</a:t>
            </a:r>
            <a:r>
              <a:rPr lang="en-US"/>
              <a:t>া</a:t>
            </a:r>
            <a:r>
              <a:rPr lang="en-US"/>
              <a:t>ক</a:t>
            </a:r>
            <a:r>
              <a:rPr lang="en-US"/>
              <a:t>ে</a:t>
            </a:r>
            <a:r>
              <a:rPr lang="en-US"/>
              <a:t>ই</a:t>
            </a:r>
            <a:r>
              <a:rPr lang="en-US"/>
              <a:t> </a:t>
            </a:r>
            <a:r>
              <a:rPr lang="en-US"/>
              <a:t>আ</a:t>
            </a:r>
            <a:r>
              <a:rPr lang="en-US"/>
              <a:t>ম</a:t>
            </a:r>
            <a:r>
              <a:rPr lang="en-US"/>
              <a:t>র</a:t>
            </a:r>
            <a:r>
              <a:rPr lang="en-US"/>
              <a:t>া</a:t>
            </a:r>
            <a:r>
              <a:rPr lang="en-US"/>
              <a:t> </a:t>
            </a:r>
            <a:r>
              <a:rPr lang="en-US"/>
              <a:t>তুষ</a:t>
            </a:r>
            <a:r>
              <a:rPr lang="en-US"/>
              <a:t>া</a:t>
            </a:r>
            <a:r>
              <a:rPr lang="en-US"/>
              <a:t>র</a:t>
            </a:r>
            <a:r>
              <a:rPr lang="en-US"/>
              <a:t>প</a:t>
            </a:r>
            <a:r>
              <a:rPr lang="en-US"/>
              <a:t>া</a:t>
            </a:r>
            <a:r>
              <a:rPr lang="en-US"/>
              <a:t>ত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S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-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ব</a:t>
            </a:r>
            <a:r>
              <a:rPr lang="en-US"/>
              <a:t>ল</a:t>
            </a:r>
            <a:r>
              <a:rPr lang="en-US"/>
              <a:t>ি</a:t>
            </a:r>
            <a:r>
              <a:rPr lang="en-US"/>
              <a:t>।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prism dir="l" isContent="1" isInverted="0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RMX2185</dc:creator>
  <dcterms:created xsi:type="dcterms:W3CDTF">2015-05-09T21:30:45Z</dcterms:created>
  <dcterms:modified xsi:type="dcterms:W3CDTF">2021-05-25T13:13:59Z</dcterms:modified>
</cp:coreProperties>
</file>