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97" r:id="rId4"/>
    <p:sldId id="259" r:id="rId5"/>
    <p:sldId id="285" r:id="rId6"/>
    <p:sldId id="286" r:id="rId7"/>
    <p:sldId id="287" r:id="rId8"/>
    <p:sldId id="260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9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6136"/>
            <a:ext cx="5562600" cy="40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rrow.wav"/>
          </p:stSnd>
        </p:sndAc>
      </p:transition>
    </mc:Choice>
    <mc:Fallback xmlns="">
      <p:transition spd="slow">
        <p:dissolv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বাষ্পীয় ইঞ্জিন ও কার্যবিবরণী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teamenginetra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676400"/>
            <a:ext cx="4419600" cy="5029200"/>
          </a:xfrm>
        </p:spPr>
      </p:pic>
      <p:pic>
        <p:nvPicPr>
          <p:cNvPr id="6" name="Content Placeholder 5" descr="Steam-Engin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1" y="1676400"/>
            <a:ext cx="4343399" cy="5029200"/>
          </a:xfrm>
        </p:spPr>
      </p:pic>
    </p:spTree>
    <p:extLst>
      <p:ext uri="{BB962C8B-B14F-4D97-AF65-F5344CB8AC3E}">
        <p14:creationId xmlns:p14="http://schemas.microsoft.com/office/powerpoint/2010/main" val="8310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হ্যান্স ক্রিশ্চিয়ান ওয়েরস্টেড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জন্ম-মৃত্যু (১৭৭৭-১৮৫১)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hans-christian-oersted-2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2633865"/>
            <a:ext cx="4344988" cy="40717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905000"/>
            <a:ext cx="1752600" cy="639762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048001"/>
            <a:ext cx="4041775" cy="2438400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তড়িৎ প্রবাহের চৌম্বক ক্রিয়া আবিস্কার করেন।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হ্যান্স ক্রিশ্চিয়ান ওয়েরস্টেড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great-inventors-around-the-world-6-7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4343400" cy="4953000"/>
          </a:xfrm>
        </p:spPr>
      </p:pic>
      <p:pic>
        <p:nvPicPr>
          <p:cNvPr id="6" name="Content Placeholder 5" descr="slide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05000"/>
            <a:ext cx="4495800" cy="4953000"/>
          </a:xfrm>
        </p:spPr>
      </p:pic>
    </p:spTree>
    <p:extLst>
      <p:ext uri="{BB962C8B-B14F-4D97-AF65-F5344CB8AC3E}">
        <p14:creationId xmlns:p14="http://schemas.microsoft.com/office/powerpoint/2010/main" val="9036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010400" cy="11430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জেমস ক্লার্ক ম্যাক্সয়েল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জন্ম-মৃত্যু ( ১৮৩১-১৮৭৯)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H4130230-Coloured_portrait_of_physicist_James_Clerk_Maxwell-SP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286000"/>
            <a:ext cx="41148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981200"/>
            <a:ext cx="2209800" cy="639762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অবদানঃ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24201"/>
            <a:ext cx="4041775" cy="1371600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আলোর তড়িৎ চুম্বকীয় তত্ত্বের বিকাশ 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781800" cy="11430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স্যার জগদীশচন্দ্র বসু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 –মৃত্যু (১৮৫২-১৯০৮)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sir_jagadish_chandra_bose_image_title_m1p5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174875"/>
            <a:ext cx="4114800" cy="45307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52600"/>
            <a:ext cx="1676400" cy="639762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  <a:solidFill>
            <a:schemeClr val="accent3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 বিজ্ঞানী স্যার জগদীশ্চন্দ্র বসু তাড়ি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চৌম্বক তরঙ্গের মাধ্যমে এক স্থান থেকে অন্য স্থানে শক্তি প্রেরণ করতে সক্ষম হন।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r_jagadish_chandra_bose_by_maqtanim-d4i86cb (1)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648200" cy="5181599"/>
          </a:xfrm>
        </p:spPr>
      </p:pic>
      <p:pic>
        <p:nvPicPr>
          <p:cNvPr id="8" name="Content Placeholder 7" descr="history-of-radio-12-728jogodi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267200" cy="50292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স্যার জগদীশচন্দ্র বসু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868362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উইলিয়াম রনজেন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Roentgen-01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317171"/>
            <a:ext cx="3200400" cy="331469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4798332"/>
            <a:ext cx="2974975" cy="131943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এক্সরে আবিস্কার করেন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6" descr="Henri_Becquer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95400"/>
            <a:ext cx="2971800" cy="2971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05400" y="427038"/>
            <a:ext cx="2819400" cy="715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হেনরী রনজেন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953000" y="4327979"/>
            <a:ext cx="3048000" cy="1768021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ইউরেনিয়ামের তেজস্ক্রিয়তা আবিস্কার করেন।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enriBecquere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304800"/>
            <a:ext cx="4648200" cy="6593886"/>
          </a:xfrm>
        </p:spPr>
      </p:pic>
      <p:pic>
        <p:nvPicPr>
          <p:cNvPr id="8" name="Content Placeholder 7" descr="slide_6henry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04800"/>
            <a:ext cx="4495800" cy="6553200"/>
          </a:xfrm>
        </p:spPr>
      </p:pic>
    </p:spTree>
    <p:extLst>
      <p:ext uri="{BB962C8B-B14F-4D97-AF65-F5344CB8AC3E}">
        <p14:creationId xmlns:p14="http://schemas.microsoft.com/office/powerpoint/2010/main" val="38366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3200400" cy="1143000"/>
          </a:xfrm>
          <a:solidFill>
            <a:srgbClr val="FFC000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bn-IN" sz="8000" dirty="0" smtClean="0">
                <a:solidFill>
                  <a:srgbClr val="002060"/>
                </a:solidFill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জন্ম-মৃত্যু (১৮৭৪-১৯৩৭)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morco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099858"/>
            <a:ext cx="4038600" cy="452954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1676400" cy="639762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14600"/>
            <a:ext cx="4041775" cy="3951288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তড়িৎ চৌম্বক তরঙ্গ ব্যবহার করে অধিক দূরত্বে মোর্সকোডে সংকেত পাঠানোর ব্যবস্থা করেন।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172200" cy="1143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গুগ্লিএল্ম মার্কনী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28585891markon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038600" cy="5029200"/>
          </a:xfrm>
        </p:spPr>
      </p:pic>
      <p:pic>
        <p:nvPicPr>
          <p:cNvPr id="6" name="Content Placeholder 5" descr="Guglielmo_Marconi_1901_wireless_sign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1600200"/>
            <a:ext cx="4624123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kern="0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01712963604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32453" y="2112888"/>
            <a:ext cx="1363663" cy="10431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4198" y="1680878"/>
            <a:ext cx="1752600" cy="1591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0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019800" cy="11430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আলবার্ট আইন্সটাইর্ন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 – মৃত্যু ( ১৮৭৯- ১৯৫৫)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280px-Einstein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362200"/>
            <a:ext cx="4495800" cy="4343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676400"/>
            <a:ext cx="1905000" cy="49847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bn-IN" sz="11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আপেক্ষিক তত্ত্ব প্রদান করেন। 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E=mc^2  সূত্র প্রদান করেন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c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আলোর বেগ)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আইনস্টাইর্নের বিখ্যাত কয়েকটি উক্তি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EmilysQuotes.Com-life-lessons-advice-wisdom-intelligent-Albert-Einstein-inspiratio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495800" cy="5334000"/>
          </a:xfrm>
        </p:spPr>
      </p:pic>
      <p:pic>
        <p:nvPicPr>
          <p:cNvPr id="6" name="Content Placeholder 5" descr="Famous-Scientist-Albert-Einstei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24000"/>
            <a:ext cx="43434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আর্নেস্ট রাদারফোর্ড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 – মৃত্যু ( ১৮৭১-১৯৩৭)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rutherford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362200"/>
            <a:ext cx="4495800" cy="45069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24000"/>
            <a:ext cx="1905000" cy="639762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28483"/>
            <a:ext cx="4041775" cy="2024517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পরমাণু বিযয়ক নিউক্লিয় তত্ত্ব প্রদান করেন।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477000" cy="1143000"/>
          </a:xfr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আর্নেস্ট রাদারফোর্ড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500px-Rutherford_atom_sv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4343400" cy="5257800"/>
          </a:xfrm>
        </p:spPr>
      </p:pic>
      <p:pic>
        <p:nvPicPr>
          <p:cNvPr id="6" name="Content Placeholder 5" descr="RutherfordGoilFo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267200" cy="4876800"/>
          </a:xfr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আর্নেস্ট রাদারফোর্ড 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rotherfor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648200" cy="5410200"/>
          </a:xfrm>
        </p:spPr>
      </p:pic>
      <p:pic>
        <p:nvPicPr>
          <p:cNvPr id="6" name="Content Placeholder 5" descr="rotherfort.jpgy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781800" cy="1143000"/>
          </a:xfr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আর্নেস্ট রাদারফোর্ড </a:t>
            </a:r>
            <a:endParaRPr lang="en-US" sz="7200" dirty="0"/>
          </a:p>
        </p:txBody>
      </p:sp>
      <p:pic>
        <p:nvPicPr>
          <p:cNvPr id="5" name="Content Placeholder 4" descr="Rurtherfor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267200" cy="5181600"/>
          </a:xfrm>
        </p:spPr>
      </p:pic>
      <p:pic>
        <p:nvPicPr>
          <p:cNvPr id="6" name="Content Placeholder 5" descr="rutherford.gify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1910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86600" cy="1143000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আর্নেস্ট রাদারফোর্ড </a:t>
            </a:r>
            <a:endParaRPr lang="en-US" sz="7200" dirty="0"/>
          </a:p>
        </p:txBody>
      </p:sp>
      <p:pic>
        <p:nvPicPr>
          <p:cNvPr id="5" name="Content Placeholder 4" descr="the-atomic-bomb-scientists-hppt-2-7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676400"/>
            <a:ext cx="4419600" cy="4953000"/>
          </a:xfrm>
        </p:spPr>
      </p:pic>
      <p:pic>
        <p:nvPicPr>
          <p:cNvPr id="8" name="Content Placeholder 7" descr="history-of-atomic-structure-62-7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0"/>
            <a:ext cx="43434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334000" cy="1143000"/>
          </a:xfrm>
          <a:solidFill>
            <a:srgbClr val="00B0F0"/>
          </a:solidFill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নীলস বোর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 – মৃত্যু ( ১৮৮৫-১৯৬২ )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boh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362201"/>
            <a:ext cx="4419600" cy="4343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1535113"/>
            <a:ext cx="1752600" cy="639762"/>
          </a:xfr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bn-IN" sz="5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799"/>
            <a:ext cx="4346575" cy="434340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 সৌর মডেল প্রদান করেন।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পরমাণু কেন্দ্রে থাকে নিউক্লিয়াস এবং বাইরে থাকে ইলেকট্রন 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হাইড্রোজেন পরমাণুর ইলেকট্রন স্তরের ধারণা দেন।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172200" cy="1143000"/>
          </a:xfr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নীলস বোর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433955681_atom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92" y="1524000"/>
            <a:ext cx="4427008" cy="5181600"/>
          </a:xfrm>
        </p:spPr>
      </p:pic>
      <p:pic>
        <p:nvPicPr>
          <p:cNvPr id="6" name="Content Placeholder 5" descr="scientists-module-1-38-7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495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2076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নীলস বোর </a:t>
            </a:r>
            <a:endParaRPr lang="en-US" sz="4800" dirty="0"/>
          </a:p>
        </p:txBody>
      </p:sp>
      <p:pic>
        <p:nvPicPr>
          <p:cNvPr id="5" name="Content Placeholder 4" descr="BohrsAtomVsDeBrogl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4343400" cy="5181600"/>
          </a:xfrm>
        </p:spPr>
      </p:pic>
      <p:pic>
        <p:nvPicPr>
          <p:cNvPr id="6" name="Content Placeholder 5" descr="500px-Cathode_ray_tube_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4196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0" y="228600"/>
            <a:ext cx="2717800" cy="707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860466" y="1066800"/>
            <a:ext cx="5346865" cy="658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 . . 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1926771"/>
            <a:ext cx="8763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397" y="4724400"/>
            <a:ext cx="8762999" cy="990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8" y="3124200"/>
            <a:ext cx="8762999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71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334000" cy="1143000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 –মৃত্যু ( ১৮৯৪ – ১৯৭৪)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2BOSE_1615720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174875"/>
            <a:ext cx="4191000" cy="453072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535113"/>
            <a:ext cx="1752600" cy="639762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bn-IN" sz="6400" dirty="0" smtClean="0"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তাত্ত্বিক পদার্থবিজ্ঞানের গুরুত্ব পূর্ণ অবদান রাখেন।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 প্ল্যাঙ্কের কোয়ান্টাম তত্ত্বের একটি শুদ্ধতার প্রমাণ উপস্থাপন করেন।</a:t>
            </a:r>
          </a:p>
          <a:p>
            <a:r>
              <a:rPr lang="bn-IN" sz="3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তত্ত্ব বোস আইনস্টাইন সংখ্যায়ন নামে পরিচিত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486400" cy="11430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6600" dirty="0"/>
          </a:p>
        </p:txBody>
      </p:sp>
      <p:pic>
        <p:nvPicPr>
          <p:cNvPr id="5" name="Content Placeholder 4" descr="bose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267200" cy="4953000"/>
          </a:xfrm>
        </p:spPr>
      </p:pic>
      <p:pic>
        <p:nvPicPr>
          <p:cNvPr id="6" name="Content Placeholder 5" descr="scientists-4-638bos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752600"/>
            <a:ext cx="4589417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181600" cy="11430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5400" dirty="0"/>
          </a:p>
        </p:txBody>
      </p:sp>
      <p:pic>
        <p:nvPicPr>
          <p:cNvPr id="5" name="Content Placeholder 4" descr="the-universe-and-how-it-works-26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4267200" cy="5105400"/>
          </a:xfrm>
        </p:spPr>
      </p:pic>
      <p:pic>
        <p:nvPicPr>
          <p:cNvPr id="6" name="Content Placeholder 5" descr="read-hbos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3434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096000" cy="1143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2362200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প্রত্যেকে একজন করে বিজ্ঞানীর অবদান লিখ ।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181600" cy="114300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9718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 বিজ্ঞান বিকাশে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মার্কনী 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ম্যাক্স প্লাঙ্ক 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আইনস্টাইন 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ভূমিকা ব্যাখ্যা কর।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1143000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IN" sz="3900" dirty="0" smtClean="0">
                <a:latin typeface="NikoshBAN" pitchFamily="2" charset="0"/>
                <a:cs typeface="NikoshBAN" pitchFamily="2" charset="0"/>
              </a:rPr>
              <a:t>বায়ু পাম্প কে আবিস্কার করেন?</a:t>
            </a:r>
          </a:p>
          <a:p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এটম অর্থ কি?</a:t>
            </a:r>
          </a:p>
          <a:p>
            <a:r>
              <a:rPr lang="bn-IN" sz="3900" dirty="0" smtClean="0">
                <a:latin typeface="NikoshBAN" pitchFamily="2" charset="0"/>
                <a:cs typeface="NikoshBAN" pitchFamily="2" charset="0"/>
              </a:rPr>
              <a:t>আলোর বেগ কে নির্ণয় করেন?</a:t>
            </a:r>
          </a:p>
          <a:p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 প্রতিসরণের সূত্র কে আবিস্কার করেন?</a:t>
            </a:r>
          </a:p>
          <a:p>
            <a:r>
              <a:rPr lang="bn-IN" sz="3900" dirty="0" smtClean="0">
                <a:latin typeface="NikoshBAN" pitchFamily="2" charset="0"/>
                <a:cs typeface="NikoshBAN" pitchFamily="2" charset="0"/>
              </a:rPr>
              <a:t> লোডস্টোন চুম্বক ধর্ম সম্পর্কে জানতেন কে?</a:t>
            </a:r>
          </a:p>
          <a:p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লিভারের নীতি সম্পর্কে ধারণা দেন কে?</a:t>
            </a:r>
          </a:p>
          <a:p>
            <a:r>
              <a:rPr lang="bn-IN" sz="3900" dirty="0" smtClean="0">
                <a:latin typeface="NikoshBAN" pitchFamily="2" charset="0"/>
                <a:cs typeface="NikoshBAN" pitchFamily="2" charset="0"/>
              </a:rPr>
              <a:t>পড়ন্ত বস্তুর সূত্র আবিস্কার করেন কে?</a:t>
            </a:r>
          </a:p>
          <a:p>
            <a:r>
              <a:rPr lang="bn-IN" sz="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রবার্ট হুক কোন দেশের অধিবাসী? 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95285l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799"/>
            <a:ext cx="7467600" cy="54102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207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পদার্থ কাকে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969" y="2362200"/>
            <a:ext cx="3008313" cy="520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9" y="3810000"/>
            <a:ext cx="3008313" cy="520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676400"/>
            <a:ext cx="8305800" cy="5207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ভরওআয়তন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8971" y="3035300"/>
            <a:ext cx="8284029" cy="520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495800"/>
            <a:ext cx="8305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আরবীয়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ওমিশরীয়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3810000" cy="1143000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গ্যালিলিও গ্যালিলি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3657600" cy="63976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জন্ম-মৃত্যু (১৫৬৪-১৬৪২)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752600"/>
            <a:ext cx="1905000" cy="639762"/>
          </a:xfr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667000"/>
            <a:ext cx="4267199" cy="308292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পড়ন্ত বস্তুর সূত্র আবিস্কার করেন।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সৃতিবিদ্যার ভিত্তি স্থাপন করেন।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সরণ, গতি, ত্বরণ , সময় ইত্যাদির সংজ্ঞা প্রদান করেন।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 বৈজ্ঞানিক পদ্ধতির সূচনা করেন।</a:t>
            </a:r>
          </a:p>
          <a:p>
            <a:endParaRPr lang="en-US" dirty="0"/>
          </a:p>
        </p:txBody>
      </p:sp>
      <p:pic>
        <p:nvPicPr>
          <p:cNvPr id="11" name="Content Placeholder 10" descr="neut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2514600"/>
            <a:ext cx="3507870" cy="4038601"/>
          </a:xfrm>
        </p:spPr>
      </p:pic>
    </p:spTree>
    <p:extLst>
      <p:ext uri="{BB962C8B-B14F-4D97-AF65-F5344CB8AC3E}">
        <p14:creationId xmlns:p14="http://schemas.microsoft.com/office/powerpoint/2010/main" val="7343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জার্মান বিজ্ঞানী (গ্যালিলিও গ্যালিলি)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71nE7CGl9rL._SY355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3886200" cy="50292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419600" cy="36576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পর্যবেক্ষণ , পরীক্ষণ এবং সুশৃ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ঙ্খলভাবে ভৌত রাশির সংজ্ঞা প্রদান করেন ও এদের সম্পর্ক নির্ধারণ বৈজ্ঞানিক কর্মের মূল ভিত্তি।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গাণিতিক তত্ত্ব নির্মাণ ও পরীক্ষার মাধ্যমে সে তত্ত্বের সত্যতা যাচাইয়ের বৈজ্ঞানিক ধারার সূচনা করেন।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স্যার আইজ্যাক নিউটন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জন্ম-মৃত্য (১৬৪২-১৭২৭)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Portrait-of-Sir-Isaac-New-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313618"/>
            <a:ext cx="3886200" cy="423958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524000"/>
            <a:ext cx="2365375" cy="639762"/>
          </a:xfrm>
          <a:solidFill>
            <a:schemeClr val="bg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286000"/>
            <a:ext cx="4572000" cy="43434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বলবিদ্যার বিখ্যাত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 ও বিশ্বজনীন মহাকর্ষ সূত্র।</a:t>
            </a:r>
          </a:p>
          <a:p>
            <a:pPr>
              <a:buNone/>
            </a:pPr>
            <a:r>
              <a:rPr lang="bn-IN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গনিতের নতুন শাখা ক্যালকুলাসওতাঁর আবিস্কার। </a:t>
            </a:r>
          </a:p>
          <a:p>
            <a:pPr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শব্দ ও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বিজ্ঞানে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ছিল।  </a:t>
            </a:r>
          </a:p>
          <a:p>
            <a:pPr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 গ্যালিলিওর সূত্র সমূহের পূর্ণতা দান করেন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9396413" y="4191169"/>
            <a:ext cx="228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05400" cy="11430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ম্যাক্স প্ল্যাঙ্ক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জন্ম-মৃত্যু (১৮৫৮-১৯৪৭)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83e3f51a3d16c57a62c04d8b1a57ac2fmaxplan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294" y="2245519"/>
            <a:ext cx="3810000" cy="381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24000"/>
            <a:ext cx="2514600" cy="76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3124200"/>
            <a:ext cx="4041775" cy="160020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কোয়ান্টাম তত্ত্ব প্রদান করেন</a:t>
            </a:r>
            <a:r>
              <a:rPr lang="bn-IN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267200" cy="76200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জেমস ওয়াট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জন্ম-মৃত্যু ( ১৭৩৬-১৮১৯)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600200"/>
            <a:ext cx="1905000" cy="639762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অবদানঃ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Watt-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2438401"/>
            <a:ext cx="4267199" cy="4190999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3124199"/>
            <a:ext cx="3736975" cy="1447801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বাষ্পীয় ইঞ্জিন আবিস্কার করেন।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599</Words>
  <Application>Microsoft Office PowerPoint</Application>
  <PresentationFormat>On-screen Show (4:3)</PresentationFormat>
  <Paragraphs>122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স্বা</vt:lpstr>
      <vt:lpstr>PowerPoint Presentation</vt:lpstr>
      <vt:lpstr>PowerPoint Presentation</vt:lpstr>
      <vt:lpstr>১। পদার্থ কাকে বলে? </vt:lpstr>
      <vt:lpstr>গ্যালিলিও গ্যালিলি</vt:lpstr>
      <vt:lpstr>জার্মান বিজ্ঞানী (গ্যালিলিও গ্যালিলি) </vt:lpstr>
      <vt:lpstr>স্যার আইজ্যাক নিউটন</vt:lpstr>
      <vt:lpstr>ম্যাক্স প্ল্যাঙ্ক </vt:lpstr>
      <vt:lpstr>জেমস ওয়াট</vt:lpstr>
      <vt:lpstr>বাষ্পীয় ইঞ্জিন ও কার্যবিবরণী </vt:lpstr>
      <vt:lpstr>হ্যান্স ক্রিশ্চিয়ান ওয়েরস্টেড </vt:lpstr>
      <vt:lpstr>হ্যান্স ক্রিশ্চিয়ান ওয়েরস্টেড </vt:lpstr>
      <vt:lpstr>জেমস ক্লার্ক ম্যাক্সয়েল </vt:lpstr>
      <vt:lpstr>স্যার জগদীশচন্দ্র বসু </vt:lpstr>
      <vt:lpstr>স্যার জগদীশচন্দ্র বসু </vt:lpstr>
      <vt:lpstr>উইলিয়াম রনজেন </vt:lpstr>
      <vt:lpstr>PowerPoint Presentation</vt:lpstr>
      <vt:lpstr>মার্কনী </vt:lpstr>
      <vt:lpstr>গুগ্লিএল্ম মার্কনী </vt:lpstr>
      <vt:lpstr>আলবার্ট আইন্সটাইর্ন  </vt:lpstr>
      <vt:lpstr>আইনস্টাইর্নের বিখ্যাত কয়েকটি উক্তি </vt:lpstr>
      <vt:lpstr>আর্নেস্ট রাদারফোর্ড </vt:lpstr>
      <vt:lpstr>আর্নেস্ট রাদারফোর্ড </vt:lpstr>
      <vt:lpstr>আর্নেস্ট রাদারফোর্ড </vt:lpstr>
      <vt:lpstr>আর্নেস্ট রাদারফোর্ড </vt:lpstr>
      <vt:lpstr>আর্নেস্ট রাদারফোর্ড </vt:lpstr>
      <vt:lpstr>নীলস বোর </vt:lpstr>
      <vt:lpstr>নীলস বোর </vt:lpstr>
      <vt:lpstr>নীলস বোর </vt:lpstr>
      <vt:lpstr>সত্যেন্দ্রনাথ বসু</vt:lpstr>
      <vt:lpstr>সত্যেন্দ্রনাথ বসু</vt:lpstr>
      <vt:lpstr>সত্যেন্দ্রনাথ বসু</vt:lpstr>
      <vt:lpstr>একক কাজ </vt:lpstr>
      <vt:lpstr>দলীয় কাজ </vt:lpstr>
      <vt:lpstr>মূল্যায়ন 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Sahinur</dc:creator>
  <cp:lastModifiedBy>Windows User</cp:lastModifiedBy>
  <cp:revision>39</cp:revision>
  <dcterms:created xsi:type="dcterms:W3CDTF">2006-08-16T00:00:00Z</dcterms:created>
  <dcterms:modified xsi:type="dcterms:W3CDTF">2021-07-05T06:39:06Z</dcterms:modified>
</cp:coreProperties>
</file>