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70" r:id="rId4"/>
    <p:sldId id="268" r:id="rId5"/>
    <p:sldId id="269" r:id="rId6"/>
    <p:sldId id="258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DOnoHhaO9UuvswlW1B2KA==" hashData="TdcskQlE3zjhF8C/ePacX31ycAZZUWa8Stg57JqhHd4gIpQgEGWR0JMyAhFb4Su2tXiVIGzgYFLdSNdH92bORg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0" clrIdx="0">
    <p:extLst>
      <p:ext uri="{19B8F6BF-5375-455C-9EA6-DF929625EA0E}">
        <p15:presenceInfo xmlns:p15="http://schemas.microsoft.com/office/powerpoint/2012/main" userId="7dac46a7e122bf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CC0D-A2D0-4AAE-BBB8-BB6D6EB67A76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55AE0-448C-4028-AC6B-32938D38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মোহাম্মদ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মোফাজ্জল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হোসেন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মুকুল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(ICT),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01722-917918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8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5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7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মোহাম্মদ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মোফাজ্জল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হোসেন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মুকুল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(ICT),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01722-917918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4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rgbClr val="00B050"/>
            </a:gs>
            <a:gs pos="1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82411" y="-11170"/>
            <a:ext cx="11495978" cy="308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000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শিক্ষা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নিয়ে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গর্ব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দেশ</a:t>
            </a:r>
            <a:r>
              <a:rPr lang="en-US" sz="1600" baseline="0" dirty="0" smtClean="0"/>
              <a:t>, </a:t>
            </a:r>
            <a:r>
              <a:rPr lang="en-US" sz="1600" baseline="0" dirty="0" err="1" smtClean="0"/>
              <a:t>শেখ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হাসিনার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বাংলাদেশ</a:t>
            </a:r>
            <a:r>
              <a:rPr lang="en-US" sz="1600" baseline="0" dirty="0" smtClean="0"/>
              <a:t>  ।।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4" y="0"/>
            <a:ext cx="437928" cy="299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8684" y="0"/>
            <a:ext cx="450380" cy="351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6" y="27455"/>
            <a:ext cx="437928" cy="299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28" y="17332"/>
            <a:ext cx="437928" cy="299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7209"/>
            <a:ext cx="437928" cy="2998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32" y="-2914"/>
            <a:ext cx="437928" cy="299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84" y="-511"/>
            <a:ext cx="437928" cy="299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2876" y="-8596"/>
            <a:ext cx="450380" cy="351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2404" y="11790"/>
            <a:ext cx="450380" cy="351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6596" y="3194"/>
            <a:ext cx="450380" cy="351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3210" y="-5402"/>
            <a:ext cx="450380" cy="351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6986" y="-13998"/>
            <a:ext cx="450380" cy="351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5" y="6565204"/>
            <a:ext cx="206283" cy="2578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41"/>
            <a:ext cx="304800" cy="30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2" y="6565204"/>
            <a:ext cx="206283" cy="2578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509" y="6577730"/>
            <a:ext cx="206283" cy="257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17" y="6576356"/>
            <a:ext cx="206283" cy="2578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" y="1288378"/>
            <a:ext cx="3048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" y="1810815"/>
            <a:ext cx="3048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" y="4637512"/>
            <a:ext cx="3048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" y="5159949"/>
            <a:ext cx="304800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" y="5682386"/>
            <a:ext cx="304800" cy="304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873" y="5060840"/>
            <a:ext cx="304800" cy="304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86" y="5583277"/>
            <a:ext cx="304800" cy="304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099" y="6105714"/>
            <a:ext cx="304800" cy="304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95" y="359549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808" y="881986"/>
            <a:ext cx="304800" cy="304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921" y="1404423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72540" y="6565204"/>
            <a:ext cx="947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মোফাজ্জল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, 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:- 01722-917 918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44" y="6565204"/>
            <a:ext cx="206283" cy="257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9" y="6565204"/>
            <a:ext cx="206283" cy="25785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-1003159" y="3143532"/>
            <a:ext cx="242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fld id="{8BB29C74-03A8-49E6-B210-77B9FFD0D830}" type="datetimeFigureOut">
              <a:rPr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7/5/2021</a:t>
            </a:fld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6200000">
            <a:off x="10361426" y="3256818"/>
            <a:ext cx="3300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1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mofazzal1416@gmail,com </a:t>
            </a:r>
            <a:endParaRPr lang="en-US" sz="1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Bevel 16"/>
          <p:cNvSpPr/>
          <p:nvPr userDrawn="1"/>
        </p:nvSpPr>
        <p:spPr>
          <a:xfrm>
            <a:off x="-14919" y="-13998"/>
            <a:ext cx="12206919" cy="6886979"/>
          </a:xfrm>
          <a:prstGeom prst="bevel">
            <a:avLst>
              <a:gd name="adj" fmla="val 61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14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6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8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0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4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0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1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9C74-03A8-49E6-B210-77B9FFD0D8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824306" y="811533"/>
            <a:ext cx="936053" cy="3077106"/>
            <a:chOff x="8229131" y="822961"/>
            <a:chExt cx="721844" cy="2972211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89" name="Rounded Rectangle 88"/>
            <p:cNvSpPr/>
            <p:nvPr/>
          </p:nvSpPr>
          <p:spPr>
            <a:xfrm rot="18401220">
              <a:off x="8152592" y="2996788"/>
              <a:ext cx="886260" cy="7105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92" name="Oval 91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ounded Rectangle 7"/>
          <p:cNvSpPr/>
          <p:nvPr/>
        </p:nvSpPr>
        <p:spPr>
          <a:xfrm>
            <a:off x="378325" y="1069146"/>
            <a:ext cx="11612880" cy="140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1408442" y="801190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21" name="Rounded Rectangle 20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gradFill>
              <a:gsLst>
                <a:gs pos="29000">
                  <a:srgbClr val="FFFF00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95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ম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12" name="Oval 11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2086817" y="825565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gradFill>
              <a:gsLst>
                <a:gs pos="29000">
                  <a:srgbClr val="00B050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95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ত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-2786963" y="820466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36" name="Rounded Rectangle 35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গ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39" name="Oval 38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-3487109" y="843503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48" name="Rounded Rectangle 47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gradFill>
              <a:gsLst>
                <a:gs pos="29000">
                  <a:srgbClr val="00B050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95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</a:rPr>
                <a:t>স্বা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51" name="Oval 50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-5178774" y="811533"/>
            <a:ext cx="936053" cy="3077106"/>
            <a:chOff x="8229131" y="822961"/>
            <a:chExt cx="721844" cy="2972211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72" name="Rounded Rectangle 71"/>
            <p:cNvSpPr/>
            <p:nvPr/>
          </p:nvSpPr>
          <p:spPr>
            <a:xfrm rot="18401220">
              <a:off x="8152592" y="2996788"/>
              <a:ext cx="886260" cy="7105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-6318134" y="3985511"/>
            <a:ext cx="3010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মোফজ্জর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(ICT)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-9533165" y="5041380"/>
            <a:ext cx="9396561" cy="1361364"/>
            <a:chOff x="788117" y="4724401"/>
            <a:chExt cx="9396561" cy="1361364"/>
          </a:xfrm>
        </p:grpSpPr>
        <p:sp>
          <p:nvSpPr>
            <p:cNvPr id="84" name="TextBox 83"/>
            <p:cNvSpPr txBox="1"/>
            <p:nvPr/>
          </p:nvSpPr>
          <p:spPr>
            <a:xfrm>
              <a:off x="2394852" y="5130875"/>
              <a:ext cx="650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আলোচ্য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:-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জ্যামিতি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8.3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1নং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উপপাদ্য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621479" y="4724401"/>
              <a:ext cx="1563199" cy="136136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8117" y="4724401"/>
              <a:ext cx="1563199" cy="136136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1515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167E-6 -4.07407E-6 L 1.36211 -4.0740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33333E-6 L 1.34909 -3.33333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2.22222E-6 L 1.34909 2.22222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4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4.44444E-6 L 1.34571 4.44444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27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-2.59259E-6 L 1.41667 -2.5925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3.7037E-6 L 1.76237 3.7037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1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7.40741E-7 L 1.80182 7.40741E-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9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59259E-6 L 1.41667 -2.59259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824306" y="811533"/>
            <a:ext cx="936053" cy="3077106"/>
            <a:chOff x="8229131" y="822961"/>
            <a:chExt cx="721844" cy="2972211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89" name="Rounded Rectangle 88"/>
            <p:cNvSpPr/>
            <p:nvPr/>
          </p:nvSpPr>
          <p:spPr>
            <a:xfrm rot="18401220">
              <a:off x="8152592" y="2996788"/>
              <a:ext cx="886260" cy="7105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92" name="Oval 91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ounded Rectangle 7"/>
          <p:cNvSpPr/>
          <p:nvPr/>
        </p:nvSpPr>
        <p:spPr>
          <a:xfrm>
            <a:off x="378325" y="1069146"/>
            <a:ext cx="11612880" cy="140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1408442" y="801190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21" name="Rounded Rectangle 20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gradFill>
              <a:gsLst>
                <a:gs pos="29000">
                  <a:srgbClr val="FFFF00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95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ম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12" name="Oval 11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2086817" y="825565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gradFill>
              <a:gsLst>
                <a:gs pos="29000">
                  <a:srgbClr val="00B050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95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ত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-2786963" y="820466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36" name="Rounded Rectangle 35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গ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39" name="Oval 38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-3487109" y="843503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48" name="Rounded Rectangle 47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gradFill>
              <a:gsLst>
                <a:gs pos="29000">
                  <a:srgbClr val="00B050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95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</a:rPr>
                <a:t>স্বা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51" name="Oval 50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-5178774" y="811533"/>
            <a:ext cx="936053" cy="3077106"/>
            <a:chOff x="8229131" y="822961"/>
            <a:chExt cx="721844" cy="2972211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72" name="Rounded Rectangle 71"/>
            <p:cNvSpPr/>
            <p:nvPr/>
          </p:nvSpPr>
          <p:spPr>
            <a:xfrm rot="18401220">
              <a:off x="8152592" y="2996788"/>
              <a:ext cx="886260" cy="7105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-6318134" y="3985511"/>
            <a:ext cx="3010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মোফজ্জর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(ICT)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-9533165" y="5041380"/>
            <a:ext cx="9396561" cy="1361364"/>
            <a:chOff x="788117" y="4724401"/>
            <a:chExt cx="9396561" cy="1361364"/>
          </a:xfrm>
        </p:grpSpPr>
        <p:sp>
          <p:nvSpPr>
            <p:cNvPr id="84" name="TextBox 83"/>
            <p:cNvSpPr txBox="1"/>
            <p:nvPr/>
          </p:nvSpPr>
          <p:spPr>
            <a:xfrm>
              <a:off x="2394852" y="5130875"/>
              <a:ext cx="650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আলোচ্য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:-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জ্যামিতি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8.3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1নং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উপপাদ্য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621479" y="4724401"/>
              <a:ext cx="1563199" cy="136136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8117" y="4724401"/>
              <a:ext cx="1563199" cy="136136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633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167E-6 -4.07407E-6 L 1.36211 -4.0740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33333E-6 L 1.34909 -3.33333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2.22222E-6 L 1.34909 2.22222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4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4.44444E-6 L 1.34571 4.44444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27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-2.59259E-6 L 1.41667 -2.5925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3.7037E-6 L 1.76237 3.7037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1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7.40741E-7 L 1.80182 7.40741E-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9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59259E-6 L 1.41667 -2.59259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8FE96F93-08ED-4E04-B8FE-1BEAA3D15D0B}"/>
              </a:ext>
            </a:extLst>
          </p:cNvPr>
          <p:cNvSpPr/>
          <p:nvPr/>
        </p:nvSpPr>
        <p:spPr>
          <a:xfrm>
            <a:off x="7204195" y="3920318"/>
            <a:ext cx="3836010" cy="2689198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37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37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/০7/২০২1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753C91CE-779D-423F-9E2F-22B4E14C1116}"/>
              </a:ext>
            </a:extLst>
          </p:cNvPr>
          <p:cNvSpPr/>
          <p:nvPr/>
        </p:nvSpPr>
        <p:spPr>
          <a:xfrm>
            <a:off x="323568" y="3700883"/>
            <a:ext cx="5337486" cy="282385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মোফাজ্জল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37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1722-917918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mofazzal1416@gmail.com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5">
            <a:extLst>
              <a:ext uri="{FF2B5EF4-FFF2-40B4-BE49-F238E27FC236}">
                <a16:creationId xmlns="" xmlns:a16="http://schemas.microsoft.com/office/drawing/2014/main" id="{071909C8-1EDA-48C0-AD91-2E421EECEFC7}"/>
              </a:ext>
            </a:extLst>
          </p:cNvPr>
          <p:cNvSpPr/>
          <p:nvPr/>
        </p:nvSpPr>
        <p:spPr>
          <a:xfrm>
            <a:off x="1519843" y="2148481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5">
            <a:extLst>
              <a:ext uri="{FF2B5EF4-FFF2-40B4-BE49-F238E27FC236}">
                <a16:creationId xmlns="" xmlns:a16="http://schemas.microsoft.com/office/drawing/2014/main" id="{03B25D2D-47B9-4358-9D89-47F9DA7590E4}"/>
              </a:ext>
            </a:extLst>
          </p:cNvPr>
          <p:cNvSpPr/>
          <p:nvPr/>
        </p:nvSpPr>
        <p:spPr>
          <a:xfrm>
            <a:off x="7999769" y="507338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4" y="1493740"/>
            <a:ext cx="1560138" cy="1721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02" y="1527573"/>
            <a:ext cx="1802872" cy="1805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07" y="1045940"/>
            <a:ext cx="2283332" cy="291379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53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ADC87B-5AE7-43D4-973A-491AA35557AC}"/>
              </a:ext>
            </a:extLst>
          </p:cNvPr>
          <p:cNvSpPr/>
          <p:nvPr/>
        </p:nvSpPr>
        <p:spPr>
          <a:xfrm rot="10800000">
            <a:off x="261257" y="283867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E836AD-C2FA-46B7-9D9E-C0C90812790C}"/>
              </a:ext>
            </a:extLst>
          </p:cNvPr>
          <p:cNvSpPr/>
          <p:nvPr/>
        </p:nvSpPr>
        <p:spPr>
          <a:xfrm>
            <a:off x="6003368" y="435284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753C91CE-779D-423F-9E2F-22B4E14C1116}"/>
                  </a:ext>
                </a:extLst>
              </p:cNvPr>
              <p:cNvSpPr/>
              <p:nvPr/>
            </p:nvSpPr>
            <p:spPr>
              <a:xfrm>
                <a:off x="310185" y="1699149"/>
                <a:ext cx="5337486" cy="3108543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ABCD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𝐶𝐴𝐵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𝐶𝐵𝐴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সমদ্বিখন্ডকদ্বয়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𝐷𝐵𝐴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কোণদ্বয়ের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সমদ্বিখন্ডকদ্বয়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3C91CE-779D-423F-9E2F-22B4E14C1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85" y="1699149"/>
                <a:ext cx="5337486" cy="3108543"/>
              </a:xfrm>
              <a:prstGeom prst="rect">
                <a:avLst/>
              </a:prstGeom>
              <a:blipFill rotWithShape="0">
                <a:blip r:embed="rId5"/>
                <a:stretch>
                  <a:fillRect l="-3543" t="-3137" b="-549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5">
            <a:extLst>
              <a:ext uri="{FF2B5EF4-FFF2-40B4-BE49-F238E27FC236}">
                <a16:creationId xmlns="" xmlns:a16="http://schemas.microsoft.com/office/drawing/2014/main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1020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438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753C91CE-779D-423F-9E2F-22B4E14C1116}"/>
              </a:ext>
            </a:extLst>
          </p:cNvPr>
          <p:cNvSpPr/>
          <p:nvPr/>
        </p:nvSpPr>
        <p:spPr>
          <a:xfrm>
            <a:off x="6501245" y="1779368"/>
            <a:ext cx="5337486" cy="230832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সরল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সমবৃত্ত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335183" y="4776057"/>
            <a:ext cx="1071562" cy="1071563"/>
            <a:chOff x="4988" y="4609"/>
            <a:chExt cx="1687" cy="1687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4988" y="4609"/>
              <a:ext cx="1687" cy="1687"/>
              <a:chOff x="4997" y="4599"/>
              <a:chExt cx="1687" cy="1687"/>
            </a:xfrm>
          </p:grpSpPr>
          <p:sp>
            <p:nvSpPr>
              <p:cNvPr id="17" name="Oval 3"/>
              <p:cNvSpPr>
                <a:spLocks noChangeArrowheads="1"/>
              </p:cNvSpPr>
              <p:nvPr/>
            </p:nvSpPr>
            <p:spPr bwMode="auto">
              <a:xfrm>
                <a:off x="4997" y="4599"/>
                <a:ext cx="1687" cy="168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4"/>
              <p:cNvSpPr>
                <a:spLocks noChangeArrowheads="1"/>
              </p:cNvSpPr>
              <p:nvPr/>
            </p:nvSpPr>
            <p:spPr bwMode="auto">
              <a:xfrm flipH="1">
                <a:off x="5798" y="5420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087" y="4790"/>
              <a:ext cx="1476" cy="1111"/>
              <a:chOff x="5087" y="4790"/>
              <a:chExt cx="1476" cy="1111"/>
            </a:xfrm>
          </p:grpSpPr>
          <p:grpSp>
            <p:nvGrpSpPr>
              <p:cNvPr id="13" name="Group 6"/>
              <p:cNvGrpSpPr>
                <a:grpSpLocks/>
              </p:cNvGrpSpPr>
              <p:nvPr/>
            </p:nvGrpSpPr>
            <p:grpSpPr bwMode="auto">
              <a:xfrm>
                <a:off x="5087" y="4790"/>
                <a:ext cx="1476" cy="1111"/>
                <a:chOff x="5087" y="4790"/>
                <a:chExt cx="1476" cy="1111"/>
              </a:xfrm>
            </p:grpSpPr>
            <p:grpSp>
              <p:nvGrpSpPr>
                <p:cNvPr id="15" name="Group 7"/>
                <p:cNvGrpSpPr>
                  <a:grpSpLocks/>
                </p:cNvGrpSpPr>
                <p:nvPr/>
              </p:nvGrpSpPr>
              <p:grpSpPr bwMode="auto">
                <a:xfrm>
                  <a:off x="5087" y="4790"/>
                  <a:ext cx="1476" cy="1111"/>
                  <a:chOff x="5087" y="4790"/>
                  <a:chExt cx="1476" cy="1111"/>
                </a:xfrm>
              </p:grpSpPr>
              <p:cxnSp>
                <p:nvCxnSpPr>
                  <p:cNvPr id="4104" name="AutoShape 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23" y="5885"/>
                    <a:ext cx="1440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5" name="AutoShape 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14" y="4790"/>
                    <a:ext cx="175" cy="109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6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88" y="4800"/>
                    <a:ext cx="166" cy="108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7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71" y="4807"/>
                    <a:ext cx="1283" cy="109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08" name="AutoShape 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87" y="4800"/>
                    <a:ext cx="1310" cy="11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109" name="AutoShap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95" y="5463"/>
                  <a:ext cx="1008" cy="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10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123" y="5463"/>
                  <a:ext cx="198" cy="4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11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6266" y="5446"/>
                  <a:ext cx="288" cy="4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4112" name="AutoShape 16"/>
              <p:cNvCxnSpPr>
                <a:cxnSpLocks noChangeShapeType="1"/>
              </p:cNvCxnSpPr>
              <p:nvPr/>
            </p:nvCxnSpPr>
            <p:spPr bwMode="auto">
              <a:xfrm>
                <a:off x="5262" y="4816"/>
                <a:ext cx="115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7256670" y="4751322"/>
            <a:ext cx="936625" cy="704850"/>
            <a:chOff x="5087" y="4790"/>
            <a:chExt cx="1476" cy="1111"/>
          </a:xfrm>
        </p:grpSpPr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5087" y="4790"/>
              <a:ext cx="1476" cy="1111"/>
              <a:chOff x="5087" y="4790"/>
              <a:chExt cx="1476" cy="1111"/>
            </a:xfrm>
          </p:grpSpPr>
          <p:cxnSp>
            <p:nvCxnSpPr>
              <p:cNvPr id="4115" name="AutoShape 19"/>
              <p:cNvCxnSpPr>
                <a:cxnSpLocks noChangeShapeType="1"/>
              </p:cNvCxnSpPr>
              <p:nvPr/>
            </p:nvCxnSpPr>
            <p:spPr bwMode="auto">
              <a:xfrm>
                <a:off x="5123" y="5885"/>
                <a:ext cx="144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6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5114" y="4790"/>
                <a:ext cx="175" cy="10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7" name="AutoShape 21"/>
              <p:cNvCxnSpPr>
                <a:cxnSpLocks noChangeShapeType="1"/>
              </p:cNvCxnSpPr>
              <p:nvPr/>
            </p:nvCxnSpPr>
            <p:spPr bwMode="auto">
              <a:xfrm>
                <a:off x="6388" y="4800"/>
                <a:ext cx="166" cy="10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8" name="AutoShape 22"/>
              <p:cNvCxnSpPr>
                <a:cxnSpLocks noChangeShapeType="1"/>
              </p:cNvCxnSpPr>
              <p:nvPr/>
            </p:nvCxnSpPr>
            <p:spPr bwMode="auto">
              <a:xfrm>
                <a:off x="5271" y="4807"/>
                <a:ext cx="1283" cy="10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9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5087" y="4800"/>
                <a:ext cx="1310" cy="11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120" name="AutoShape 24"/>
            <p:cNvCxnSpPr>
              <a:cxnSpLocks noChangeShapeType="1"/>
            </p:cNvCxnSpPr>
            <p:nvPr/>
          </p:nvCxnSpPr>
          <p:spPr bwMode="auto">
            <a:xfrm flipV="1">
              <a:off x="5295" y="5463"/>
              <a:ext cx="1008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1" name="AutoShape 25"/>
            <p:cNvCxnSpPr>
              <a:cxnSpLocks noChangeShapeType="1"/>
            </p:cNvCxnSpPr>
            <p:nvPr/>
          </p:nvCxnSpPr>
          <p:spPr bwMode="auto">
            <a:xfrm flipH="1">
              <a:off x="5123" y="5463"/>
              <a:ext cx="198" cy="4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2" name="AutoShape 26"/>
            <p:cNvCxnSpPr>
              <a:cxnSpLocks noChangeShapeType="1"/>
            </p:cNvCxnSpPr>
            <p:nvPr/>
          </p:nvCxnSpPr>
          <p:spPr bwMode="auto">
            <a:xfrm>
              <a:off x="6266" y="5446"/>
              <a:ext cx="288" cy="4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81" y="4323799"/>
            <a:ext cx="1595984" cy="16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ADC87B-5AE7-43D4-973A-491AA35557AC}"/>
              </a:ext>
            </a:extLst>
          </p:cNvPr>
          <p:cNvSpPr/>
          <p:nvPr/>
        </p:nvSpPr>
        <p:spPr>
          <a:xfrm rot="10800000">
            <a:off x="336814" y="283867"/>
            <a:ext cx="5783461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753C91CE-779D-423F-9E2F-22B4E14C1116}"/>
                  </a:ext>
                </a:extLst>
              </p:cNvPr>
              <p:cNvSpPr/>
              <p:nvPr/>
            </p:nvSpPr>
            <p:spPr>
              <a:xfrm>
                <a:off x="257177" y="1699149"/>
                <a:ext cx="5337486" cy="3616375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নির্বচনঃ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ABCD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 &amp; </m:t>
                    </m:r>
                  </m:oMath>
                </a14:m>
                <a:endParaRPr lang="en-US" sz="2800" i="1" dirty="0" smtClean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𝐶𝐴𝐵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𝐶𝐵𝐴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সমদ্বিখন্ডকদ্বয়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𝐵𝑃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𝐷𝐵𝐴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কোণদ্বয়ের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সমদ্বিখন্ডকদ্বয়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𝐵𝑄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𝐴𝑄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3C91CE-779D-423F-9E2F-22B4E14C1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7" y="1699149"/>
                <a:ext cx="5337486" cy="3616375"/>
              </a:xfrm>
              <a:prstGeom prst="rect">
                <a:avLst/>
              </a:prstGeom>
              <a:blipFill rotWithShape="0">
                <a:blip r:embed="rId5"/>
                <a:stretch>
                  <a:fillRect l="-2283" t="-1518" r="-2968" b="-404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5">
            <a:extLst>
              <a:ext uri="{FF2B5EF4-FFF2-40B4-BE49-F238E27FC236}">
                <a16:creationId xmlns="" xmlns:a16="http://schemas.microsoft.com/office/drawing/2014/main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1020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4192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66" y="1451140"/>
            <a:ext cx="4047732" cy="38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7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p:sp>
        <p:nvSpPr>
          <p:cNvPr id="122" name="Rectangle 5">
            <a:extLst>
              <a:ext uri="{FF2B5EF4-FFF2-40B4-BE49-F238E27FC236}">
                <a16:creationId xmlns="" xmlns:a16="http://schemas.microsoft.com/office/drawing/2014/main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096287" y="4259584"/>
            <a:ext cx="1855920" cy="1633844"/>
            <a:chOff x="8253" y="9007"/>
            <a:chExt cx="1169" cy="1029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8455" y="9159"/>
              <a:ext cx="834" cy="834"/>
              <a:chOff x="8237" y="8243"/>
              <a:chExt cx="834" cy="834"/>
            </a:xfrm>
          </p:grpSpPr>
          <p:grpSp>
            <p:nvGrpSpPr>
              <p:cNvPr id="15" name="Group 8"/>
              <p:cNvGrpSpPr>
                <a:grpSpLocks/>
              </p:cNvGrpSpPr>
              <p:nvPr/>
            </p:nvGrpSpPr>
            <p:grpSpPr bwMode="auto">
              <a:xfrm>
                <a:off x="8237" y="8243"/>
                <a:ext cx="834" cy="834"/>
                <a:chOff x="8184" y="8130"/>
                <a:chExt cx="834" cy="834"/>
              </a:xfrm>
            </p:grpSpPr>
            <p:grpSp>
              <p:nvGrpSpPr>
                <p:cNvPr id="19" name="Group 11"/>
                <p:cNvGrpSpPr>
                  <a:grpSpLocks/>
                </p:cNvGrpSpPr>
                <p:nvPr/>
              </p:nvGrpSpPr>
              <p:grpSpPr bwMode="auto">
                <a:xfrm>
                  <a:off x="8184" y="8130"/>
                  <a:ext cx="834" cy="834"/>
                  <a:chOff x="4997" y="4599"/>
                  <a:chExt cx="1687" cy="1687"/>
                </a:xfrm>
              </p:grpSpPr>
              <p:sp>
                <p:nvSpPr>
                  <p:cNvPr id="2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997" y="4599"/>
                    <a:ext cx="1687" cy="1687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Oval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798" y="5420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" name="AutoShape 10"/>
                <p:cNvSpPr>
                  <a:spLocks noChangeShapeType="1"/>
                </p:cNvSpPr>
                <p:nvPr/>
              </p:nvSpPr>
              <p:spPr bwMode="auto">
                <a:xfrm>
                  <a:off x="8858" y="8221"/>
                  <a:ext cx="91" cy="57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AutoShape 9"/>
                <p:cNvSpPr>
                  <a:spLocks noChangeShapeType="1"/>
                </p:cNvSpPr>
                <p:nvPr/>
              </p:nvSpPr>
              <p:spPr bwMode="auto">
                <a:xfrm flipH="1">
                  <a:off x="8273" y="8797"/>
                  <a:ext cx="67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AutoShape 7"/>
              <p:cNvSpPr>
                <a:spLocks noChangeShapeType="1"/>
              </p:cNvSpPr>
              <p:nvPr/>
            </p:nvSpPr>
            <p:spPr bwMode="auto">
              <a:xfrm flipH="1" flipV="1">
                <a:off x="8762" y="8642"/>
                <a:ext cx="214" cy="2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9003" y="9007"/>
              <a:ext cx="31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8253" y="9719"/>
              <a:ext cx="31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9112" y="9719"/>
              <a:ext cx="31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8761" y="9301"/>
              <a:ext cx="31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140390" y="1208996"/>
                <a:ext cx="5610831" cy="3452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প্রমাণঃ</a:t>
                </a:r>
                <a:r>
                  <a:rPr lang="en-US" sz="3200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∠</a:t>
                </a:r>
                <a:r>
                  <a:rPr lang="en-US" sz="3200" dirty="0" smtClean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CAB </a:t>
                </a:r>
                <a:r>
                  <a:rPr lang="en-US" sz="3200" dirty="0" err="1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সমদ্বিখন্ডক</a:t>
                </a:r>
                <a:r>
                  <a:rPr lang="en-US" sz="3200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AP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kumimoji="0" lang="en-US" sz="32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𝐵𝐴𝑃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𝐶𝐴𝐵</m:t>
                    </m:r>
                  </m:oMath>
                </a14:m>
                <a:r>
                  <a:rPr lang="en-US" sz="3200" dirty="0"/>
                  <a:t>  </a:t>
                </a:r>
              </a:p>
              <a:p>
                <a:pPr marL="0" marR="0" lvl="0" indent="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endParaRPr kumimoji="0" lang="en-US" sz="3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marR="0" lvl="0" indent="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আবার</a:t>
                </a:r>
                <a:r>
                  <a:rPr kumimoji="0" lang="en-US" sz="32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, </a:t>
                </a:r>
                <a:r>
                  <a:rPr kumimoji="0" lang="en-US" sz="32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∠</a:t>
                </a:r>
                <a:r>
                  <a:rPr kumimoji="0" lang="en-US" sz="3200" b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CBA</a:t>
                </a:r>
                <a:r>
                  <a:rPr kumimoji="0" lang="en-US" sz="3200" b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এর</a:t>
                </a:r>
                <a:r>
                  <a:rPr kumimoji="0" lang="en-US" sz="32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সমদ্বিখন্ডক</a:t>
                </a:r>
                <a:r>
                  <a:rPr kumimoji="0" lang="en-US" sz="32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BP  </a:t>
                </a:r>
              </a:p>
              <a:p>
                <a:r>
                  <a:rPr kumimoji="0" lang="en-US" sz="32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𝐶𝐵𝐴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29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90" y="1208996"/>
                <a:ext cx="5610831" cy="3452868"/>
              </a:xfrm>
              <a:prstGeom prst="rect">
                <a:avLst/>
              </a:prstGeom>
              <a:blipFill rotWithShape="0">
                <a:blip r:embed="rId5"/>
                <a:stretch>
                  <a:fillRect r="-18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50" y="1351744"/>
            <a:ext cx="2106794" cy="1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-0.42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E836AD-C2FA-46B7-9D9E-C0C90812790C}"/>
              </a:ext>
            </a:extLst>
          </p:cNvPr>
          <p:cNvSpPr/>
          <p:nvPr/>
        </p:nvSpPr>
        <p:spPr>
          <a:xfrm>
            <a:off x="6191248" y="435284"/>
            <a:ext cx="5487400" cy="5908329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88981" y="1259433"/>
                <a:ext cx="5482989" cy="4679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dirty="0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এখন</a:t>
                </a:r>
                <a:r>
                  <a:rPr lang="en-US" dirty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,  	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rmala UI" panose="020B0502040204020203" pitchFamily="34" charset="0"/>
                      </a:rPr>
                      <m:t>BP</m:t>
                    </m:r>
                  </m:oMath>
                </a14:m>
                <a:r>
                  <a:rPr lang="en-US" dirty="0"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– এ </a:t>
                </a:r>
                <a:endParaRPr lang="en-US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B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P</m:t>
                      </m:r>
                      <m: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+</m:t>
                      </m:r>
                      <m: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BP</m:t>
                      </m:r>
                      <m: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+</m:t>
                      </m:r>
                      <m: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PB</m:t>
                      </m:r>
                      <m: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180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m:t>° </m:t>
                      </m:r>
                    </m:oMath>
                  </m:oMathPara>
                </a14:m>
                <a:endParaRPr lang="en-US" dirty="0" smtClean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𝐶𝐵𝐴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𝐶𝐵𝐴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𝐶𝐴𝐵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𝐶𝐵𝐴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 </a:t>
                </a:r>
                <a:r>
                  <a:rPr lang="en-US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উভয়পক্ষে</a:t>
                </a:r>
                <a:r>
                  <a:rPr lang="en-US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endParaRPr lang="en-US" i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𝐴𝐶𝐵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PB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অনুরুপভাবে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𝐴𝐷𝐵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QB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দন্ডায়মান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𝐴𝐷𝐵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𝐴𝐷𝐵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81" y="1259433"/>
                <a:ext cx="5482989" cy="4679999"/>
              </a:xfrm>
              <a:prstGeom prst="rect">
                <a:avLst/>
              </a:prstGeom>
              <a:blipFill rotWithShape="0">
                <a:blip r:embed="rId5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56" y="400970"/>
            <a:ext cx="1962078" cy="4126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553583" y="1940966"/>
                <a:ext cx="4551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583" y="1940966"/>
                <a:ext cx="4551392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677" t="-9302" r="-1740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55" y="4670496"/>
            <a:ext cx="1595984" cy="16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17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ADC87B-5AE7-43D4-973A-491AA35557AC}"/>
              </a:ext>
            </a:extLst>
          </p:cNvPr>
          <p:cNvSpPr/>
          <p:nvPr/>
        </p:nvSpPr>
        <p:spPr>
          <a:xfrm rot="10800000">
            <a:off x="261257" y="283867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p:sp>
        <p:nvSpPr>
          <p:cNvPr id="122" name="Rectangle 5">
            <a:extLst>
              <a:ext uri="{FF2B5EF4-FFF2-40B4-BE49-F238E27FC236}">
                <a16:creationId xmlns="" xmlns:a16="http://schemas.microsoft.com/office/drawing/2014/main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1020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2" name="Rectangle 55"/>
          <p:cNvSpPr>
            <a:spLocks noChangeArrowheads="1"/>
          </p:cNvSpPr>
          <p:nvPr/>
        </p:nvSpPr>
        <p:spPr bwMode="auto">
          <a:xfrm>
            <a:off x="768627" y="21998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3" name="Group 31"/>
          <p:cNvGrpSpPr>
            <a:grpSpLocks/>
          </p:cNvGrpSpPr>
          <p:nvPr/>
        </p:nvGrpSpPr>
        <p:grpSpPr bwMode="auto">
          <a:xfrm>
            <a:off x="8247186" y="2176878"/>
            <a:ext cx="2484823" cy="1987066"/>
            <a:chOff x="9528" y="1151"/>
            <a:chExt cx="1882" cy="1505"/>
          </a:xfrm>
        </p:grpSpPr>
        <p:grpSp>
          <p:nvGrpSpPr>
            <p:cNvPr id="54" name="Group 36"/>
            <p:cNvGrpSpPr>
              <a:grpSpLocks/>
            </p:cNvGrpSpPr>
            <p:nvPr/>
          </p:nvGrpSpPr>
          <p:grpSpPr bwMode="auto">
            <a:xfrm>
              <a:off x="9616" y="1151"/>
              <a:ext cx="1487" cy="1503"/>
              <a:chOff x="9616" y="1151"/>
              <a:chExt cx="1487" cy="1503"/>
            </a:xfrm>
          </p:grpSpPr>
          <p:grpSp>
            <p:nvGrpSpPr>
              <p:cNvPr id="59" name="Group 39"/>
              <p:cNvGrpSpPr>
                <a:grpSpLocks/>
              </p:cNvGrpSpPr>
              <p:nvPr/>
            </p:nvGrpSpPr>
            <p:grpSpPr bwMode="auto">
              <a:xfrm>
                <a:off x="9616" y="1151"/>
                <a:ext cx="1487" cy="1503"/>
                <a:chOff x="4988" y="4609"/>
                <a:chExt cx="1687" cy="1687"/>
              </a:xfrm>
            </p:grpSpPr>
            <p:grpSp>
              <p:nvGrpSpPr>
                <p:cNvPr id="62" name="Group 52"/>
                <p:cNvGrpSpPr>
                  <a:grpSpLocks/>
                </p:cNvGrpSpPr>
                <p:nvPr/>
              </p:nvGrpSpPr>
              <p:grpSpPr bwMode="auto">
                <a:xfrm>
                  <a:off x="4988" y="4609"/>
                  <a:ext cx="1687" cy="1687"/>
                  <a:chOff x="4997" y="4599"/>
                  <a:chExt cx="1687" cy="1687"/>
                </a:xfrm>
              </p:grpSpPr>
              <p:sp>
                <p:nvSpPr>
                  <p:cNvPr id="76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997" y="4599"/>
                    <a:ext cx="1687" cy="1687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Oval 5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798" y="5420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40"/>
                <p:cNvGrpSpPr>
                  <a:grpSpLocks/>
                </p:cNvGrpSpPr>
                <p:nvPr/>
              </p:nvGrpSpPr>
              <p:grpSpPr bwMode="auto">
                <a:xfrm>
                  <a:off x="5087" y="4790"/>
                  <a:ext cx="1476" cy="1111"/>
                  <a:chOff x="5087" y="4790"/>
                  <a:chExt cx="1476" cy="1111"/>
                </a:xfrm>
              </p:grpSpPr>
              <p:grpSp>
                <p:nvGrpSpPr>
                  <p:cNvPr id="6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5087" y="4790"/>
                    <a:ext cx="1476" cy="1111"/>
                    <a:chOff x="5087" y="4790"/>
                    <a:chExt cx="1476" cy="1111"/>
                  </a:xfrm>
                </p:grpSpPr>
                <p:grpSp>
                  <p:nvGrpSpPr>
                    <p:cNvPr id="66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7" y="4790"/>
                      <a:ext cx="1476" cy="1111"/>
                      <a:chOff x="5087" y="4790"/>
                      <a:chExt cx="1476" cy="1111"/>
                    </a:xfrm>
                  </p:grpSpPr>
                  <p:sp>
                    <p:nvSpPr>
                      <p:cNvPr id="71" name="AutoShap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23" y="5885"/>
                        <a:ext cx="1440" cy="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" name="AutoShape 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14" y="4790"/>
                        <a:ext cx="175" cy="109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AutoShap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388" y="4800"/>
                        <a:ext cx="166" cy="1086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" name="AutoShap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71" y="4807"/>
                        <a:ext cx="1283" cy="109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" name="AutoShap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87" y="4800"/>
                        <a:ext cx="1310" cy="110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7" name="AutoShap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95" y="5463"/>
                      <a:ext cx="1008" cy="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AutoShape 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123" y="5463"/>
                      <a:ext cx="198" cy="42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AutoShap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66" y="5446"/>
                      <a:ext cx="288" cy="45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5" name="AutoShape 41"/>
                  <p:cNvSpPr>
                    <a:spLocks noChangeShapeType="1"/>
                  </p:cNvSpPr>
                  <p:nvPr/>
                </p:nvSpPr>
                <p:spPr bwMode="auto">
                  <a:xfrm>
                    <a:off x="5262" y="4816"/>
                    <a:ext cx="115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0" name="Arc 38"/>
              <p:cNvSpPr>
                <a:spLocks/>
              </p:cNvSpPr>
              <p:nvPr/>
            </p:nvSpPr>
            <p:spPr bwMode="auto">
              <a:xfrm flipV="1">
                <a:off x="9814" y="1897"/>
                <a:ext cx="329" cy="2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0928"/>
                  <a:gd name="T2" fmla="*/ 19482 w 21600"/>
                  <a:gd name="T3" fmla="*/ 30928 h 30928"/>
                  <a:gd name="T4" fmla="*/ 0 w 21600"/>
                  <a:gd name="T5" fmla="*/ 21600 h 30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0928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828"/>
                      <a:pt x="20876" y="28016"/>
                      <a:pt x="19482" y="30928"/>
                    </a:cubicBezTo>
                  </a:path>
                  <a:path w="21600" h="30928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828"/>
                      <a:pt x="20876" y="28016"/>
                      <a:pt x="19482" y="3092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Arc 37"/>
              <p:cNvSpPr>
                <a:spLocks/>
              </p:cNvSpPr>
              <p:nvPr/>
            </p:nvSpPr>
            <p:spPr bwMode="auto">
              <a:xfrm rot="2615807" flipV="1">
                <a:off x="10453" y="1938"/>
                <a:ext cx="432" cy="163"/>
              </a:xfrm>
              <a:custGeom>
                <a:avLst/>
                <a:gdLst>
                  <a:gd name="G0" fmla="+- 6746 0 0"/>
                  <a:gd name="G1" fmla="+- 21600 0 0"/>
                  <a:gd name="G2" fmla="+- 21600 0 0"/>
                  <a:gd name="T0" fmla="*/ 0 w 28346"/>
                  <a:gd name="T1" fmla="*/ 1080 h 21600"/>
                  <a:gd name="T2" fmla="*/ 28346 w 28346"/>
                  <a:gd name="T3" fmla="*/ 21600 h 21600"/>
                  <a:gd name="T4" fmla="*/ 6746 w 283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346" h="21600" fill="none" extrusionOk="0">
                    <a:moveTo>
                      <a:pt x="0" y="1080"/>
                    </a:moveTo>
                    <a:cubicBezTo>
                      <a:pt x="2177" y="364"/>
                      <a:pt x="4454" y="-1"/>
                      <a:pt x="6746" y="0"/>
                    </a:cubicBezTo>
                    <a:cubicBezTo>
                      <a:pt x="18675" y="0"/>
                      <a:pt x="28346" y="9670"/>
                      <a:pt x="28346" y="21600"/>
                    </a:cubicBezTo>
                  </a:path>
                  <a:path w="28346" h="21600" stroke="0" extrusionOk="0">
                    <a:moveTo>
                      <a:pt x="0" y="1080"/>
                    </a:moveTo>
                    <a:cubicBezTo>
                      <a:pt x="2177" y="364"/>
                      <a:pt x="4454" y="-1"/>
                      <a:pt x="6746" y="0"/>
                    </a:cubicBezTo>
                    <a:cubicBezTo>
                      <a:pt x="18675" y="0"/>
                      <a:pt x="28346" y="9670"/>
                      <a:pt x="28346" y="21600"/>
                    </a:cubicBezTo>
                    <a:lnTo>
                      <a:pt x="674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 Box 35"/>
            <p:cNvSpPr txBox="1">
              <a:spLocks noChangeArrowheads="1"/>
            </p:cNvSpPr>
            <p:nvPr/>
          </p:nvSpPr>
          <p:spPr bwMode="auto">
            <a:xfrm>
              <a:off x="9528" y="2259"/>
              <a:ext cx="342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Nirmala UI" panose="020B0502040204020203" pitchFamily="34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10988" y="2259"/>
              <a:ext cx="42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33"/>
            <p:cNvSpPr txBox="1">
              <a:spLocks noChangeArrowheads="1"/>
            </p:cNvSpPr>
            <p:nvPr/>
          </p:nvSpPr>
          <p:spPr bwMode="auto">
            <a:xfrm>
              <a:off x="10662" y="1699"/>
              <a:ext cx="34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9780" y="1739"/>
              <a:ext cx="39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41066" y="1667546"/>
                <a:ext cx="471403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dirty="0">
                    <a:solidFill>
                      <a:srgbClr val="FF0000"/>
                    </a:solidFill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rmala UI" panose="020B0502040204020203" pitchFamily="34" charset="0"/>
                      </a:rPr>
                      <m:t>PB</m:t>
                    </m:r>
                    <m:r>
                      <a:rPr lang="en-US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rmala UI" panose="020B0502040204020203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Nirmala UI" panose="020B0502040204020203" pitchFamily="34" charset="0"/>
                      </a:rPr>
                      <m:t>QB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∴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PB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QB</m:t>
                      </m:r>
                    </m:oMath>
                  </m:oMathPara>
                </a14:m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QB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কোণদ্বয়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সরলরেখার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BPQ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চতুর্ভূজটি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চতুর্ভূজ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effectLst/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endParaRPr lang="en-US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(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66" y="1667546"/>
                <a:ext cx="4714030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034" t="-1323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24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753C91CE-779D-423F-9E2F-22B4E14C1116}"/>
                  </a:ext>
                </a:extLst>
              </p:cNvPr>
              <p:cNvSpPr/>
              <p:nvPr/>
            </p:nvSpPr>
            <p:spPr>
              <a:xfrm>
                <a:off x="257176" y="1699149"/>
                <a:ext cx="5405891" cy="3046988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বাড়ীর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কাজঃ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1)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যে,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 চাপ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3)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। 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3C91CE-779D-423F-9E2F-22B4E14C1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6" y="1699149"/>
                <a:ext cx="5405891" cy="3046988"/>
              </a:xfrm>
              <a:prstGeom prst="rect">
                <a:avLst/>
              </a:prstGeom>
              <a:blipFill rotWithShape="0">
                <a:blip r:embed="rId5"/>
                <a:stretch>
                  <a:fillRect l="-2255" t="-2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5">
            <a:extLst>
              <a:ext uri="{FF2B5EF4-FFF2-40B4-BE49-F238E27FC236}">
                <a16:creationId xmlns="" xmlns:a16="http://schemas.microsoft.com/office/drawing/2014/main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4074742"/>
            <a:ext cx="1595984" cy="1633983"/>
          </a:xfrm>
          <a:prstGeom prst="rect">
            <a:avLst/>
          </a:prstGeom>
        </p:spPr>
      </p:pic>
      <p:grpSp>
        <p:nvGrpSpPr>
          <p:cNvPr id="45" name="Group 1"/>
          <p:cNvGrpSpPr>
            <a:grpSpLocks/>
          </p:cNvGrpSpPr>
          <p:nvPr/>
        </p:nvGrpSpPr>
        <p:grpSpPr bwMode="auto">
          <a:xfrm>
            <a:off x="8515690" y="2040375"/>
            <a:ext cx="1071562" cy="1071563"/>
            <a:chOff x="4988" y="4609"/>
            <a:chExt cx="1687" cy="1687"/>
          </a:xfrm>
        </p:grpSpPr>
        <p:grpSp>
          <p:nvGrpSpPr>
            <p:cNvPr id="48" name="Group 2"/>
            <p:cNvGrpSpPr>
              <a:grpSpLocks/>
            </p:cNvGrpSpPr>
            <p:nvPr/>
          </p:nvGrpSpPr>
          <p:grpSpPr bwMode="auto">
            <a:xfrm>
              <a:off x="4988" y="4609"/>
              <a:ext cx="1687" cy="1687"/>
              <a:chOff x="4997" y="4599"/>
              <a:chExt cx="1687" cy="1687"/>
            </a:xfrm>
          </p:grpSpPr>
          <p:sp>
            <p:nvSpPr>
              <p:cNvPr id="61" name="Oval 3"/>
              <p:cNvSpPr>
                <a:spLocks noChangeArrowheads="1"/>
              </p:cNvSpPr>
              <p:nvPr/>
            </p:nvSpPr>
            <p:spPr bwMode="auto">
              <a:xfrm>
                <a:off x="4997" y="4599"/>
                <a:ext cx="1687" cy="168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4"/>
              <p:cNvSpPr>
                <a:spLocks noChangeArrowheads="1"/>
              </p:cNvSpPr>
              <p:nvPr/>
            </p:nvSpPr>
            <p:spPr bwMode="auto">
              <a:xfrm flipH="1">
                <a:off x="5798" y="5420"/>
                <a:ext cx="71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5"/>
            <p:cNvGrpSpPr>
              <a:grpSpLocks/>
            </p:cNvGrpSpPr>
            <p:nvPr/>
          </p:nvGrpSpPr>
          <p:grpSpPr bwMode="auto">
            <a:xfrm>
              <a:off x="5087" y="4790"/>
              <a:ext cx="1476" cy="1111"/>
              <a:chOff x="5087" y="4790"/>
              <a:chExt cx="1476" cy="1111"/>
            </a:xfrm>
          </p:grpSpPr>
          <p:grpSp>
            <p:nvGrpSpPr>
              <p:cNvPr id="50" name="Group 6"/>
              <p:cNvGrpSpPr>
                <a:grpSpLocks/>
              </p:cNvGrpSpPr>
              <p:nvPr/>
            </p:nvGrpSpPr>
            <p:grpSpPr bwMode="auto">
              <a:xfrm>
                <a:off x="5087" y="4790"/>
                <a:ext cx="1476" cy="1111"/>
                <a:chOff x="5087" y="4790"/>
                <a:chExt cx="1476" cy="1111"/>
              </a:xfrm>
            </p:grpSpPr>
            <p:grpSp>
              <p:nvGrpSpPr>
                <p:cNvPr id="52" name="Group 7"/>
                <p:cNvGrpSpPr>
                  <a:grpSpLocks/>
                </p:cNvGrpSpPr>
                <p:nvPr/>
              </p:nvGrpSpPr>
              <p:grpSpPr bwMode="auto">
                <a:xfrm>
                  <a:off x="5087" y="4790"/>
                  <a:ext cx="1476" cy="1111"/>
                  <a:chOff x="5087" y="4790"/>
                  <a:chExt cx="1476" cy="1111"/>
                </a:xfrm>
              </p:grpSpPr>
              <p:cxnSp>
                <p:nvCxnSpPr>
                  <p:cNvPr id="56" name="AutoShape 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23" y="5885"/>
                    <a:ext cx="1440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" name="AutoShape 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14" y="4790"/>
                    <a:ext cx="175" cy="109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8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88" y="4800"/>
                    <a:ext cx="166" cy="108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9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71" y="4807"/>
                    <a:ext cx="1283" cy="109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0" name="AutoShape 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87" y="4800"/>
                    <a:ext cx="1310" cy="110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53" name="AutoShap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95" y="5463"/>
                  <a:ext cx="1008" cy="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123" y="5463"/>
                  <a:ext cx="198" cy="4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6266" y="5446"/>
                  <a:ext cx="288" cy="4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1" name="AutoShape 16"/>
              <p:cNvCxnSpPr>
                <a:cxnSpLocks noChangeShapeType="1"/>
              </p:cNvCxnSpPr>
              <p:nvPr/>
            </p:nvCxnSpPr>
            <p:spPr bwMode="auto">
              <a:xfrm>
                <a:off x="5262" y="4816"/>
                <a:ext cx="115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403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=""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=""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=""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=""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p:sp>
        <p:nvSpPr>
          <p:cNvPr id="122" name="Rectangle 5">
            <a:extLst>
              <a:ext uri="{FF2B5EF4-FFF2-40B4-BE49-F238E27FC236}">
                <a16:creationId xmlns="" xmlns:a16="http://schemas.microsoft.com/office/drawing/2014/main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83" y="301440"/>
            <a:ext cx="5377161" cy="627644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7250158" y="277156"/>
            <a:ext cx="3733800" cy="715962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5" y="354364"/>
            <a:ext cx="5401814" cy="6472849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900753" y="2581490"/>
            <a:ext cx="3733800" cy="715962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16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466</Words>
  <Application>Microsoft Office PowerPoint</Application>
  <PresentationFormat>Widescreen</PresentationFormat>
  <Paragraphs>96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NikoshBAN</vt:lpstr>
      <vt:lpstr>Nirmala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69</cp:revision>
  <dcterms:created xsi:type="dcterms:W3CDTF">2021-07-01T20:15:00Z</dcterms:created>
  <dcterms:modified xsi:type="dcterms:W3CDTF">2021-07-05T17:21:00Z</dcterms:modified>
</cp:coreProperties>
</file>