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633" r:id="rId5"/>
    <p:sldId id="609" r:id="rId6"/>
    <p:sldId id="628" r:id="rId7"/>
    <p:sldId id="301" r:id="rId8"/>
    <p:sldId id="285" r:id="rId9"/>
    <p:sldId id="638" r:id="rId10"/>
    <p:sldId id="260" r:id="rId11"/>
    <p:sldId id="266" r:id="rId12"/>
    <p:sldId id="611" r:id="rId13"/>
    <p:sldId id="630" r:id="rId14"/>
    <p:sldId id="639" r:id="rId15"/>
    <p:sldId id="640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2D3-95A0-4E12-95C9-81E6E0481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A223D-E240-455C-9D90-E456C4771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7AD5-4559-45B2-8456-CD6715CD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FC82-B5DE-4FA7-A42D-A5C13487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6A255-B43F-4A9B-8B99-7A24A16B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8F7A-53A3-47AE-A260-DE479663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EF32-BDD9-48AB-A5D1-7A7ADE9A0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FEFF0-2851-413E-8A72-73712331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A0FB0-B4A1-4D0A-9E30-989ABD86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8E11B-C062-4239-9CE6-2440C82B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577808-A258-46A8-91B5-B55867B84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734D0-92DB-4AA2-A801-28EFF367B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A8802-C70E-462D-9B7D-31C1F056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64FB-B9B5-4FF6-860A-4FCA90E7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93A42-F042-4C67-9E4A-4491BD2F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7263-E1DF-40AA-A7FD-B5F19CF6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2222-670A-4827-A518-07683B250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152DE-530B-44D8-B884-0F4E39AA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54FB-C72C-4B07-9A45-764129E0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B9BA7-EE36-4CA6-B64B-DE55AD61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0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B4D9-3DC0-4097-908E-F13835EA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4F30E-56B3-4DB7-883B-520507D86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82433-032D-43E2-9E81-0C0AE4A7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0A983-0570-4266-B4AF-5D24CF96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DE0BF-869B-4446-B319-7788C2BA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FBDA-682E-4610-9A3F-B7293720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55377-CB10-472A-8821-93E0EDC38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4617E-E46A-460B-8A63-F4656ABA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D3F2B-64FA-45EC-91AC-0A04F155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BB1F9-B0FD-482F-BCAD-71A34B77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7D05C-2834-464E-991E-4C2BC80B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E2E0-EA5E-4131-8E28-67353903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D7988-3057-4298-BA52-6817F272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4B718-FC80-4F26-97B4-8C2CE117E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CEB46-7988-473B-AF52-4D625F93C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48F50-A55D-42FF-819C-66806D214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ED3BE-36FB-4664-92B9-45A9F629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AA1D8-70D5-426F-8F8E-B332CEC8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1859-972C-4FE5-B687-F7A05D94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6CDA-80A1-4FBE-8448-342E782D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121F7-EBE7-4485-8A4B-2F379E8B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03290-BDF0-47B5-B616-7FD0AE80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C64CB-B3C5-4E39-845A-6DB34315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2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FE437-694E-40C1-8B84-B24CBCAF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AB435-CF40-47B6-B015-71B349D3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5F6F-08E7-4482-BF31-7A3F6A03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141B-E77E-49B2-A72B-6C986E0E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CD70-2DE9-4996-9AF0-5CC9133F6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1678D-9681-4309-BBB3-1222C905A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27748-7036-4B5D-8DA4-CC193D50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A65B2-D16B-472C-90A5-F9DAB1D1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D019A-B5BD-4ECB-A983-BDB87455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5B35-77BD-4D11-86C9-E41E6490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FFB48-DCB1-49D1-8F1D-330494DCF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B464-9F41-4963-AAC2-49E3BF98C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CE621-5EF0-414E-A227-FA6938D6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146BD-3E75-4F89-A273-429F3DAA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A5A10-E7F0-4E84-88DF-369068D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98104-9B0C-4CF8-9F07-9BD9E95B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CBD51-C23E-4872-8CA3-7FA0C47B5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58DB-33DE-49E3-81ED-F8CCB3CBC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F1D2-BD20-4260-B33D-13F6F75B8F1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01C6E-C07C-4688-9FDA-DB7262203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6C549-75C0-4026-97EA-506B78A74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BFD9-77AE-4C28-81E1-A24831A6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fif"/><Relationship Id="rId7" Type="http://schemas.openxmlformats.org/officeDocument/2006/relationships/image" Target="../media/image49.png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fif"/><Relationship Id="rId11" Type="http://schemas.openxmlformats.org/officeDocument/2006/relationships/image" Target="../media/image53.png"/><Relationship Id="rId5" Type="http://schemas.microsoft.com/office/2007/relationships/hdphoto" Target="../media/hdphoto4.wdp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microsoft.com/office/2007/relationships/hdphoto" Target="../media/hdphoto6.wdp"/><Relationship Id="rId10" Type="http://schemas.openxmlformats.org/officeDocument/2006/relationships/image" Target="../media/image2.gif"/><Relationship Id="rId4" Type="http://schemas.openxmlformats.org/officeDocument/2006/relationships/image" Target="../media/image78.png"/><Relationship Id="rId9" Type="http://schemas.openxmlformats.org/officeDocument/2006/relationships/image" Target="../media/image81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murshidurrahman1981@gmail.co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grass-flowers-flowers-of-the-field-3283194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6BE8-AE1B-4DA4-8322-74FBDC1FE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/>
          <a:lstStyle/>
          <a:p>
            <a:r>
              <a:rPr lang="bn-IN" dirty="0"/>
              <a:t>মাল্টি মিডিয়া ক্লাসে সবাইকে স্বাগতম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0B3E4-D539-4BE0-8990-5ABBC0520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4C89E-D5B4-43AB-958D-ACF8277D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6" y="1311275"/>
            <a:ext cx="9144000" cy="4581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992C70-7689-4F96-804D-1E0B03C860B3}"/>
              </a:ext>
            </a:extLst>
          </p:cNvPr>
          <p:cNvSpPr txBox="1"/>
          <p:nvPr/>
        </p:nvSpPr>
        <p:spPr>
          <a:xfrm>
            <a:off x="1670757" y="1433690"/>
            <a:ext cx="88504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 মিডিয়া ক্লাসে সবাইকে স্বাগতম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27691-BB2A-419A-8E29-06D50DBD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17" y="1072002"/>
            <a:ext cx="1929574" cy="4970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6F0C6-D68D-40FA-97CD-F7A23B3D1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3" y="1944573"/>
            <a:ext cx="1929574" cy="4970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0F541-F536-435E-8A8E-48B9EDABA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10" y="1433690"/>
            <a:ext cx="1784185" cy="45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2370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টজ.jpg"/>
          <p:cNvPicPr>
            <a:picLocks noChangeAspect="1"/>
          </p:cNvPicPr>
          <p:nvPr/>
        </p:nvPicPr>
        <p:blipFill rotWithShape="1">
          <a:blip r:embed="rId2"/>
          <a:srcRect l="47088" t="1490" r="12150" b="-1490"/>
          <a:stretch/>
        </p:blipFill>
        <p:spPr>
          <a:xfrm rot="5400000">
            <a:off x="2261256" y="740478"/>
            <a:ext cx="2976679" cy="3765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E4D4E-D3C8-4E11-A3D0-2B0AAE9D0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85" y="1134714"/>
            <a:ext cx="4110072" cy="297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C78E93-6781-4003-B59D-DCEB9C2ECF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3384" r="3785" b="28120"/>
          <a:stretch/>
        </p:blipFill>
        <p:spPr>
          <a:xfrm>
            <a:off x="2667000" y="216016"/>
            <a:ext cx="6534149" cy="918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C54E4C-2E54-4689-9858-F92BA1B8B2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9"/>
          <a:stretch/>
        </p:blipFill>
        <p:spPr>
          <a:xfrm>
            <a:off x="4516847" y="4042283"/>
            <a:ext cx="2615411" cy="918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2FC0AC-6C18-4C47-B5FE-B838F3DD11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15590" r="1478" b="31815"/>
          <a:stretch/>
        </p:blipFill>
        <p:spPr>
          <a:xfrm>
            <a:off x="2990849" y="4805932"/>
            <a:ext cx="6210300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C696C7-1BD9-4145-AED3-2191E598EF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2700" b="30629"/>
          <a:stretch/>
        </p:blipFill>
        <p:spPr>
          <a:xfrm>
            <a:off x="1714499" y="5288944"/>
            <a:ext cx="8763000" cy="156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FC0C3D-1DA9-4EE9-A36C-5EFAA2FDD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0"/>
          <a:stretch/>
        </p:blipFill>
        <p:spPr>
          <a:xfrm>
            <a:off x="316357" y="887423"/>
            <a:ext cx="2976615" cy="291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CC85CA-3BB7-4EBE-B706-D64EC29E8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7"/>
          <a:stretch/>
        </p:blipFill>
        <p:spPr>
          <a:xfrm>
            <a:off x="3292972" y="894911"/>
            <a:ext cx="2842704" cy="290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BD6F2-93BF-41B2-A72C-4681D4F68D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3" r="31928"/>
          <a:stretch/>
        </p:blipFill>
        <p:spPr>
          <a:xfrm>
            <a:off x="6208587" y="887423"/>
            <a:ext cx="2842704" cy="291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336E23-48DB-4E2F-B448-B53D8FA1AB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 r="8073" b="12517"/>
          <a:stretch/>
        </p:blipFill>
        <p:spPr>
          <a:xfrm>
            <a:off x="9147042" y="894913"/>
            <a:ext cx="2842704" cy="2902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265FE-B2B1-43CF-8764-2B1CCD4B90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" b="30202"/>
          <a:stretch/>
        </p:blipFill>
        <p:spPr>
          <a:xfrm>
            <a:off x="2232123" y="4375183"/>
            <a:ext cx="7465131" cy="855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078F3-B64F-4D7A-B472-12F708CFAC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3831" r="3839" b="29446"/>
          <a:stretch/>
        </p:blipFill>
        <p:spPr>
          <a:xfrm>
            <a:off x="2973839" y="1"/>
            <a:ext cx="5981700" cy="89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9862E-CF06-40B0-A5EB-1CD5B6DD8D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5968" r="4478" b="39172"/>
          <a:stretch/>
        </p:blipFill>
        <p:spPr>
          <a:xfrm>
            <a:off x="4786060" y="3896330"/>
            <a:ext cx="2619880" cy="552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42056-FB9A-496E-AACE-7EA45C2263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1" r="2813" b="30546"/>
          <a:stretch/>
        </p:blipFill>
        <p:spPr>
          <a:xfrm>
            <a:off x="3264716" y="5090790"/>
            <a:ext cx="5662568" cy="855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22FE1F-D59D-4167-BB85-C41E7400168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r="2543" b="30201"/>
          <a:stretch/>
        </p:blipFill>
        <p:spPr>
          <a:xfrm>
            <a:off x="2115784" y="5872507"/>
            <a:ext cx="7960432" cy="8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652D3C-5B88-4D66-A056-5FD90335A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r="1642" b="31480"/>
          <a:stretch/>
        </p:blipFill>
        <p:spPr>
          <a:xfrm>
            <a:off x="899657" y="1439009"/>
            <a:ext cx="10237559" cy="726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49EE-B0F8-4FD6-A0D5-0946FA703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6916" r="2861" b="35776"/>
          <a:stretch/>
        </p:blipFill>
        <p:spPr>
          <a:xfrm>
            <a:off x="2443536" y="613802"/>
            <a:ext cx="7543466" cy="726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75938-5DBC-4484-983A-1754A6007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1659" r="6303" b="36195"/>
          <a:stretch/>
        </p:blipFill>
        <p:spPr>
          <a:xfrm>
            <a:off x="4125843" y="2439151"/>
            <a:ext cx="3479800" cy="584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F7C835-D35D-4640-8069-BEE56C68C9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3333" b="8831"/>
          <a:stretch/>
        </p:blipFill>
        <p:spPr>
          <a:xfrm>
            <a:off x="189137" y="3162868"/>
            <a:ext cx="11658600" cy="30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581A1-AAD9-476F-90CE-FEB78A9F2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28" y="1969928"/>
            <a:ext cx="1767993" cy="1231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6879D-1CA3-4ED7-AD8B-67B5D65CD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7" y="3396153"/>
            <a:ext cx="2420322" cy="1225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78723-E6E5-47AD-BD28-EDE454616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7"/>
          <a:stretch/>
        </p:blipFill>
        <p:spPr>
          <a:xfrm>
            <a:off x="1031672" y="4805827"/>
            <a:ext cx="1301627" cy="1231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D6F0B-FA30-4AE5-A98C-BCB4084EB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59" y="2095620"/>
            <a:ext cx="1572904" cy="768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B4C0A3-E956-41F3-88D8-87A0ABD5B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59" y="3462219"/>
            <a:ext cx="1572904" cy="7681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9037C2-776E-4C5E-AF9D-A8FA23C85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59" y="4886286"/>
            <a:ext cx="1572904" cy="7681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1E96E2-A4D4-4D5A-8116-A54AC90B0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r="37330" b="40687"/>
          <a:stretch/>
        </p:blipFill>
        <p:spPr>
          <a:xfrm>
            <a:off x="4775490" y="2002409"/>
            <a:ext cx="419724" cy="730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C5DED0-34FA-4DC5-B9DB-36A779579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-2915" r="70543" b="3594"/>
          <a:stretch/>
        </p:blipFill>
        <p:spPr>
          <a:xfrm>
            <a:off x="4669492" y="3341090"/>
            <a:ext cx="456453" cy="1217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AF2C55-01B3-4B7A-9401-131995CC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r="68877"/>
          <a:stretch/>
        </p:blipFill>
        <p:spPr>
          <a:xfrm>
            <a:off x="4789412" y="4805827"/>
            <a:ext cx="545882" cy="12314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B098A8-3CC1-4F3F-83BF-0697D40C9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18" y="2100544"/>
            <a:ext cx="1572904" cy="7681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FC6BF3-8364-4F38-AE6D-0CC760CEE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18" y="3437165"/>
            <a:ext cx="1572904" cy="7681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FECB4F-673C-473C-BF23-1F14766AD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38" y="4893704"/>
            <a:ext cx="1572904" cy="7681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C08B4A-BCE4-4E6B-BB69-BD0EC2D346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3115" r="25906" b="34949"/>
          <a:stretch/>
        </p:blipFill>
        <p:spPr>
          <a:xfrm>
            <a:off x="4460455" y="2031244"/>
            <a:ext cx="625346" cy="758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2E0236-7E80-4DCE-A059-E063CC05A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44" y="2045865"/>
            <a:ext cx="1030313" cy="12314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F6942A-D970-4A6F-8582-EDE404DB9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26" y="3390056"/>
            <a:ext cx="1329043" cy="12314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435443A-5C3D-4611-8E06-135A26DE70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00" y="1966058"/>
            <a:ext cx="914479" cy="11217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9450BE-8B9E-41CC-BD7F-69C0F6423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00" y="3332659"/>
            <a:ext cx="914479" cy="11217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93542EB-D6A5-4778-898F-3D10740B9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00" y="4774213"/>
            <a:ext cx="914479" cy="11217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B4ACDFA-F6B1-4BE0-A95C-28D37419E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82" y="2101647"/>
            <a:ext cx="1572904" cy="7681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CA1FB2-23D6-4394-9527-EDB51FA3E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92" y="3453256"/>
            <a:ext cx="1572904" cy="7681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A07C15C-0741-4271-8F7C-71459B58D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82" y="4894807"/>
            <a:ext cx="1572904" cy="7681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089E3D3-A018-40BD-8BD8-F1FD9B461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58" y="2020821"/>
            <a:ext cx="2353260" cy="12254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E5D9D1F-1F2C-4EF3-82C8-7EA0710912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64" y="3371070"/>
            <a:ext cx="2097206" cy="12254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661878F-EFE5-4F9C-A8E3-A76FDD9EC6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63" y="3781820"/>
            <a:ext cx="419586" cy="2654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5AB0FDC-D9CC-4487-99DC-6C2B274A06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57" y="5105222"/>
            <a:ext cx="194875" cy="40057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EFD315-394E-441C-927C-84B71E87B0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t="24674" b="38292"/>
          <a:stretch/>
        </p:blipFill>
        <p:spPr>
          <a:xfrm>
            <a:off x="4655819" y="5108181"/>
            <a:ext cx="783708" cy="453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C5440-B058-4F49-8D9C-40D81D546C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82" y="4818117"/>
            <a:ext cx="2176461" cy="12254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0ABC0E-DB1A-4AE2-8ADB-04F36AAC974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4135" r="2197" b="24984"/>
          <a:stretch/>
        </p:blipFill>
        <p:spPr>
          <a:xfrm>
            <a:off x="416983" y="394164"/>
            <a:ext cx="11321435" cy="1464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9A7832-659A-48E0-AA24-B6004FAF55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77" y="3949634"/>
            <a:ext cx="1556079" cy="30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139 L 0.05065 -0.04259 C 0.06067 -0.05255 0.07578 -0.05764 0.09166 -0.05764 C 0.10976 -0.05764 0.12422 -0.05255 0.13424 -0.04259 L 0.18268 0.00139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301 L 0.06003 0.03912 C 0.07331 0.04723 0.09323 0.05185 0.11406 0.05185 C 0.13789 0.05185 0.1569 0.04723 0.17018 0.03912 L 0.23386 0.00301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116 L 0.04987 -0.08634 C 0.05873 -0.10533 0.07214 -0.11528 0.0862 -0.11528 C 0.10222 -0.11528 0.11511 -0.10533 0.12396 -0.08634 L 0.16706 -0.00116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065 L 0.06901 0.03449 C 0.08216 0.04468 0.10182 0.05023 0.12239 0.05023 C 0.14583 0.05023 0.16458 0.04468 0.17773 0.03449 L 0.24062 -0.01065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208 L 0.04558 -0.07222 C 0.05521 -0.08889 0.06992 -0.09769 0.08516 -0.09769 C 0.10261 -0.09769 0.11667 -0.08889 0.1263 -0.07222 L 0.17318 0.00208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6003 0.04005 C 0.07253 0.04908 0.09141 0.05394 0.11107 0.05394 C 0.1336 0.05394 0.15157 0.04908 0.16407 0.04005 L 0.22422 -1.11111E-6 " pathEditMode="relative" rAng="0" ptsTypes="AAAAA">
                                      <p:cBhvr>
                                        <p:cTn id="15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615A7E-92A5-4AFB-AC31-AE52C8682167}"/>
              </a:ext>
            </a:extLst>
          </p:cNvPr>
          <p:cNvSpPr/>
          <p:nvPr/>
        </p:nvSpPr>
        <p:spPr>
          <a:xfrm>
            <a:off x="2551289" y="293511"/>
            <a:ext cx="4651022" cy="119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E6DE0729-B55E-4AE7-8344-12F783D3A000}"/>
              </a:ext>
            </a:extLst>
          </p:cNvPr>
          <p:cNvSpPr/>
          <p:nvPr/>
        </p:nvSpPr>
        <p:spPr>
          <a:xfrm>
            <a:off x="1231194" y="3042356"/>
            <a:ext cx="9245600" cy="232551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 ফুলের নাম লিখ। 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1D70-B6AD-4218-B437-BDBB9240C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26" y="1121397"/>
            <a:ext cx="1929574" cy="4970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DB873-CF49-44CF-A18C-5679292A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4" y="1490133"/>
            <a:ext cx="1929574" cy="4970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F8388-E26F-4BD1-9E24-95A3B2114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98" y="328083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47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389B96-CABA-4094-B753-3CA608069735}"/>
              </a:ext>
            </a:extLst>
          </p:cNvPr>
          <p:cNvSpPr/>
          <p:nvPr/>
        </p:nvSpPr>
        <p:spPr>
          <a:xfrm>
            <a:off x="3228975" y="428625"/>
            <a:ext cx="5572125" cy="1457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4AC14-28DD-4352-BF8C-BD22DA91FA02}"/>
              </a:ext>
            </a:extLst>
          </p:cNvPr>
          <p:cNvSpPr/>
          <p:nvPr/>
        </p:nvSpPr>
        <p:spPr>
          <a:xfrm>
            <a:off x="2043113" y="2071688"/>
            <a:ext cx="7929562" cy="118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গুলো ভেঙ্গে লিখ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846FF-546A-4E24-BBDE-ACB0D906C586}"/>
              </a:ext>
            </a:extLst>
          </p:cNvPr>
          <p:cNvSpPr txBox="1"/>
          <p:nvPr/>
        </p:nvSpPr>
        <p:spPr>
          <a:xfrm>
            <a:off x="1380223" y="4929187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C2ED3-9C3E-4FB9-AC87-9A0F923A6D88}"/>
              </a:ext>
            </a:extLst>
          </p:cNvPr>
          <p:cNvSpPr txBox="1"/>
          <p:nvPr/>
        </p:nvSpPr>
        <p:spPr>
          <a:xfrm>
            <a:off x="3936206" y="5099566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63CAA-2610-4F00-A899-2A11361C6A2C}"/>
              </a:ext>
            </a:extLst>
          </p:cNvPr>
          <p:cNvSpPr txBox="1"/>
          <p:nvPr/>
        </p:nvSpPr>
        <p:spPr>
          <a:xfrm>
            <a:off x="6312696" y="4914900"/>
            <a:ext cx="3159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মণ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AF48E-8974-468F-81BD-A8482B073D9D}"/>
              </a:ext>
            </a:extLst>
          </p:cNvPr>
          <p:cNvSpPr txBox="1"/>
          <p:nvPr/>
        </p:nvSpPr>
        <p:spPr>
          <a:xfrm>
            <a:off x="1785939" y="3904025"/>
            <a:ext cx="1985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জাপতি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3315BC-9CD6-4F6B-8E36-86C4EC509E3B}"/>
              </a:ext>
            </a:extLst>
          </p:cNvPr>
          <p:cNvSpPr txBox="1"/>
          <p:nvPr/>
        </p:nvSpPr>
        <p:spPr>
          <a:xfrm>
            <a:off x="4205290" y="3871578"/>
            <a:ext cx="157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19F1A-C4EE-41F9-8E17-FFCB8F700AA4}"/>
              </a:ext>
            </a:extLst>
          </p:cNvPr>
          <p:cNvSpPr txBox="1"/>
          <p:nvPr/>
        </p:nvSpPr>
        <p:spPr>
          <a:xfrm>
            <a:off x="6561248" y="3933132"/>
            <a:ext cx="1665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F0782D-6BBF-4784-A4CE-EBC4D60F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05" y="1428750"/>
            <a:ext cx="178418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588B0D-9D71-4D79-9149-1051767D8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-1" r="21655" b="26551"/>
          <a:stretch/>
        </p:blipFill>
        <p:spPr>
          <a:xfrm>
            <a:off x="214489" y="1490096"/>
            <a:ext cx="7574845" cy="1834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84827-44DD-4539-89F6-F6600D6A2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-2" r="3798" b="28660"/>
          <a:stretch/>
        </p:blipFill>
        <p:spPr>
          <a:xfrm>
            <a:off x="393396" y="3463636"/>
            <a:ext cx="7395938" cy="1305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8B67-2EBC-435E-908E-E91571B04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4261" r="3727" b="25998"/>
          <a:stretch/>
        </p:blipFill>
        <p:spPr>
          <a:xfrm>
            <a:off x="349956" y="5200070"/>
            <a:ext cx="7574844" cy="801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B5BED-F2BA-4B41-A87F-5F1C303046B4}"/>
              </a:ext>
            </a:extLst>
          </p:cNvPr>
          <p:cNvSpPr txBox="1"/>
          <p:nvPr/>
        </p:nvSpPr>
        <p:spPr>
          <a:xfrm>
            <a:off x="214489" y="237067"/>
            <a:ext cx="11586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F3E3082-589E-4D62-8082-A77A5A7C5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53" y="1804987"/>
            <a:ext cx="432447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456AF4-5DE4-4AF6-AD29-554865E01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559">
            <a:off x="7767633" y="1618980"/>
            <a:ext cx="4571246" cy="4674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FC9D3-5C98-4280-85ED-8F0B57EF9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75" y="1914745"/>
            <a:ext cx="3276891" cy="4348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332EAB-FC57-4FFF-B683-3849D0A8B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66" y="2215991"/>
            <a:ext cx="2712446" cy="46888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2103" y="938779"/>
            <a:ext cx="8981768" cy="433965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হাফিজ </a:t>
            </a:r>
            <a:endParaRPr lang="en-US" sz="13800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7426A-EB3F-4478-9E89-B9261BB1DE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09"/>
            <a:ext cx="12192000" cy="2215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4B9C5-7E06-4941-8020-DD306AB99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31" y="136959"/>
            <a:ext cx="2455476" cy="1909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B66079-4FBC-4356-813D-0F2A5DB87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772" y="1600200"/>
            <a:ext cx="2959494" cy="49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0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3A10-203B-4D41-9419-1FFAEA9B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E6AE2-AA72-4721-8389-4B37AC584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0" t="-730" r="-348" b="-348"/>
          <a:stretch/>
        </p:blipFill>
        <p:spPr>
          <a:xfrm>
            <a:off x="7902222" y="2105008"/>
            <a:ext cx="3145500" cy="3934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0EE3F-1981-40FD-B6A6-ADAE4A246422}"/>
              </a:ext>
            </a:extLst>
          </p:cNvPr>
          <p:cNvSpPr txBox="1"/>
          <p:nvPr/>
        </p:nvSpPr>
        <p:spPr>
          <a:xfrm>
            <a:off x="838200" y="2105008"/>
            <a:ext cx="5065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শ্রেনিঃ২য় </a:t>
            </a:r>
          </a:p>
          <a:p>
            <a:r>
              <a:rPr lang="bn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বিষয়ঃ নানা রঙ্গের ফুল 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F64CB5C-5AE7-46F8-99B7-769DD6FC7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25" y="2424288"/>
            <a:ext cx="1065564" cy="3242733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206530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1C9F-4D9F-4519-9A02-0FCD8164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157"/>
            <a:ext cx="10515600" cy="1232451"/>
          </a:xfrm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F2E665-3C02-4C18-92B1-0C7F54943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25" y="3429000"/>
            <a:ext cx="866775" cy="2203174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26288B-9B9C-4728-A7A2-DB623484F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0071"/>
            <a:ext cx="1663792" cy="2971703"/>
          </a:xfrm>
          <a:prstGeom prst="star32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92A89-E096-40BD-B634-859E90C538EC}"/>
              </a:ext>
            </a:extLst>
          </p:cNvPr>
          <p:cNvSpPr txBox="1"/>
          <p:nvPr/>
        </p:nvSpPr>
        <p:spPr>
          <a:xfrm>
            <a:off x="316523" y="1828800"/>
            <a:ext cx="8509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রাহঃফাজিল(ডিগ্রি )মাদরাসা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সদর লক্ষ্মীপুর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০১৭১০০৮৮০৮১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Email-murshidurrahman</a:t>
            </a:r>
            <a:r>
              <a:rPr lang="en-US" sz="4000" dirty="0">
                <a:latin typeface="Niagara Solid" panose="04020502070702020202" pitchFamily="82" charset="0"/>
                <a:cs typeface="NikoshBAN" panose="02000000000000000000" pitchFamily="2" charset="0"/>
                <a:hlinkClick r:id="rId3"/>
              </a:rPr>
              <a:t>1981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@gmail.com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0331AD-A054-48D6-805C-39BBE5457363}"/>
              </a:ext>
            </a:extLst>
          </p:cNvPr>
          <p:cNvSpPr/>
          <p:nvPr/>
        </p:nvSpPr>
        <p:spPr>
          <a:xfrm>
            <a:off x="8825948" y="2610678"/>
            <a:ext cx="1444487" cy="2203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6CE01-55E5-43E9-9CFC-C5458237A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 b="7454"/>
          <a:stretch/>
        </p:blipFill>
        <p:spPr>
          <a:xfrm>
            <a:off x="8167568" y="2186608"/>
            <a:ext cx="3338961" cy="3153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5D124-E2F8-4A4A-ABBF-5BA8DAB85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0" y="-77988"/>
            <a:ext cx="12192000" cy="119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0DBC8-B3AD-4019-AF9E-4C0480C91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5632174"/>
            <a:ext cx="12192000" cy="13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 description available.">
            <a:extLst>
              <a:ext uri="{FF2B5EF4-FFF2-40B4-BE49-F238E27FC236}">
                <a16:creationId xmlns:a16="http://schemas.microsoft.com/office/drawing/2014/main" id="{3D1C6704-4A43-4C52-B905-EAA9EE9E0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8611" r="3363" b="68056"/>
          <a:stretch/>
        </p:blipFill>
        <p:spPr bwMode="auto">
          <a:xfrm>
            <a:off x="390524" y="783801"/>
            <a:ext cx="11410951" cy="11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o description available.">
            <a:extLst>
              <a:ext uri="{FF2B5EF4-FFF2-40B4-BE49-F238E27FC236}">
                <a16:creationId xmlns:a16="http://schemas.microsoft.com/office/drawing/2014/main" id="{163BEF05-61EF-4898-AA0D-4E6E1C3D7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39167" r="3363" b="39444"/>
          <a:stretch/>
        </p:blipFill>
        <p:spPr bwMode="auto">
          <a:xfrm>
            <a:off x="390516" y="1903913"/>
            <a:ext cx="11410951" cy="11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o description available.">
            <a:extLst>
              <a:ext uri="{FF2B5EF4-FFF2-40B4-BE49-F238E27FC236}">
                <a16:creationId xmlns:a16="http://schemas.microsoft.com/office/drawing/2014/main" id="{C802BB92-FEC6-4433-9ABB-9C7DB3002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67834" r="3363" b="8504"/>
          <a:stretch/>
        </p:blipFill>
        <p:spPr bwMode="auto">
          <a:xfrm>
            <a:off x="390516" y="3052357"/>
            <a:ext cx="11410951" cy="12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63010-1A36-4FE7-B7E6-33F55B717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904" r="4889" b="35633"/>
          <a:stretch/>
        </p:blipFill>
        <p:spPr>
          <a:xfrm>
            <a:off x="2941975" y="26637"/>
            <a:ext cx="6308035" cy="757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65069-D5DA-45DC-BFF0-BB83018855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4546" r="3853" b="37198"/>
          <a:stretch/>
        </p:blipFill>
        <p:spPr>
          <a:xfrm>
            <a:off x="3538321" y="5575086"/>
            <a:ext cx="4770783" cy="717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31E180-74CF-45D3-865F-B9926D21A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10308" r="3488" b="31436"/>
          <a:stretch/>
        </p:blipFill>
        <p:spPr>
          <a:xfrm>
            <a:off x="1994444" y="6172745"/>
            <a:ext cx="7858539" cy="7174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4FBFDE-3DE2-42D8-A22C-12063DDD4E3B}"/>
              </a:ext>
            </a:extLst>
          </p:cNvPr>
          <p:cNvGrpSpPr/>
          <p:nvPr/>
        </p:nvGrpSpPr>
        <p:grpSpPr>
          <a:xfrm>
            <a:off x="418029" y="4335224"/>
            <a:ext cx="11301011" cy="1282869"/>
            <a:chOff x="418029" y="4335224"/>
            <a:chExt cx="11301011" cy="12828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020DE3-B604-42B8-BCB0-03C7F3F5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29" y="4335225"/>
              <a:ext cx="2123158" cy="1282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3.jpg">
              <a:extLst>
                <a:ext uri="{FF2B5EF4-FFF2-40B4-BE49-F238E27FC236}">
                  <a16:creationId xmlns:a16="http://schemas.microsoft.com/office/drawing/2014/main" id="{024297A9-0F6C-420C-8F31-F923DB684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22134"/>
            <a:stretch/>
          </p:blipFill>
          <p:spPr>
            <a:xfrm>
              <a:off x="2522285" y="4335225"/>
              <a:ext cx="2456588" cy="1282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k.jpg">
              <a:extLst>
                <a:ext uri="{FF2B5EF4-FFF2-40B4-BE49-F238E27FC236}">
                  <a16:creationId xmlns:a16="http://schemas.microsoft.com/office/drawing/2014/main" id="{C29F00DE-B06F-4EE4-991B-75D69F627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6693" y="4335224"/>
              <a:ext cx="2150671" cy="1282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F6D749-3767-4DED-9BD5-AE3D3D2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94140" y="3915081"/>
              <a:ext cx="1282866" cy="2123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0BC7AD-4422-4FAA-A74C-D6CC5820F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568" y="4335225"/>
              <a:ext cx="2614472" cy="1282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72" y="379780"/>
            <a:ext cx="90260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1855640" y="1636931"/>
            <a:ext cx="8915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ফুলফল</a:t>
            </a:r>
            <a:endParaRPr lang="en-GB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621" y="2532965"/>
            <a:ext cx="1753667" cy="1792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547" y="1636931"/>
            <a:ext cx="1753667" cy="1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62 -0.00277 L 0.44062 -0.00254 C 0.44127 -0.00532 0.44075 -0.00879 0.44257 -0.01065 C 0.44479 -0.0125 0.44895 -0.00972 0.45104 -0.00833 C 0.45143 -0.00787 0.45195 -0.00717 0.45247 -0.00671 C 0.45273 -0.00602 0.45286 -0.00509 0.45312 -0.00416 C 0.45364 -0.00324 0.45455 -0.00231 0.45455 -0.00139 C 0.45468 -0.00046 0.45468 0.00834 0.45247 0.01042 C 0.45169 0.01135 0.45039 0.01111 0.44935 0.01135 C 0.44713 0.01111 0.44492 0.01088 0.44257 0.01042 C 0.44179 0.01042 0.44114 0.01019 0.44062 0.00973 C 0.43958 0.00926 0.43919 0.0081 0.43815 0.00741 C 0.43724 0.00648 0.43619 0.00602 0.43515 0.0051 C 0.43411 0.00417 0.43294 0.00232 0.43229 0.00116 C 0.4319 0.00047 0.43177 -0.00046 0.43151 -0.00139 C 0.42981 -0.00532 0.43034 -0.00301 0.42929 -0.00671 C 0.42903 -0.00787 0.42812 -0.01088 0.42851 -0.00972 C 0.42968 -0.0074 0.42994 -0.00463 0.43086 -0.00208 C 0.43099 -0.00115 0.43112 -0.00046 0.43151 0.00023 C 0.4319 0.00093 0.43255 0.00139 0.43294 0.00209 C 0.43333 0.00278 0.43333 0.00348 0.43372 0.0044 C 0.43489 0.00579 0.43593 0.00741 0.4375 0.00834 C 0.44127 0.01019 0.43958 0.00903 0.44257 0.01135 C 0.4431 0.01135 0.44726 0.01019 0.44778 0.00973 C 0.44869 0.00926 0.44935 0.00834 0.45026 0.00741 C 0.45195 0.00787 0.45364 0.00834 0.4552 0.00903 C 0.45612 0.00949 0.45898 0.01343 0.45898 0.01366 C 0.45872 0.0125 0.45859 0.01135 0.4582 0.01042 C 0.45781 0.00949 0.45677 0.00926 0.45677 0.00834 C 0.45651 0.00348 0.45703 -0.00139 0.45755 -0.00602 C 0.45768 -0.00694 0.45807 -0.00787 0.4582 -0.00902 C 0.45859 -0.01041 0.45872 -0.01157 0.45898 -0.01296 C 0.45651 -0.01319 0.45416 -0.01389 0.45169 -0.01389 C 0.44974 -0.01389 0.44765 -0.01319 0.4457 -0.01296 C 0.44101 -0.0125 0.43619 -0.0125 0.43151 -0.01227 C 0.43593 -0.0118 0.44062 -0.0118 0.44492 -0.01157 C 0.4569 -0.01041 0.44505 -0.01111 0.45312 -0.00972 C 0.4569 -0.00926 0.46119 -0.00879 0.4651 -0.00833 C 0.46653 -0.00787 0.46797 -0.00787 0.4694 -0.00764 C 0.46953 -0.00648 0.46979 -0.00532 0.47018 -0.00416 C 0.47135 -0.00023 0.47057 -0.0037 0.47174 0.00116 C 0.47226 0.00394 0.47278 0.00625 0.47317 0.00903 C 0.47304 0.01042 0.4733 0.01389 0.47252 0.01273 C 0.472 0.0125 0.47044 0.0044 0.47018 0.00278 C 0.46992 0.00162 0.46953 0.00047 0.4694 -0.00046 C 0.46914 -0.00416 0.46862 -0.00833 0.46862 -0.01227 C 0.46862 -0.01412 0.46784 -0.01759 0.4694 -0.01782 C 0.47161 -0.01805 0.472 -0.01342 0.47382 -0.01296 C 0.47877 -0.0118 0.47643 -0.0125 0.4806 -0.01157 C 0.48398 -0.00602 0.47968 -0.0125 0.48502 -0.00602 C 0.49127 0.00162 0.48112 -0.00949 0.48893 -0.00139 C 0.48906 -0.00023 0.48919 0.00093 0.48958 0.00209 C 0.49023 0.0044 0.49127 0.00533 0.48958 0.00834 C 0.48893 0.00926 0.48763 0.00973 0.48659 0.01042 C 0.48463 0.01019 0.48203 0.01042 0.4806 0.00903 C 0.47968 0.00787 0.47994 0.00463 0.48125 0.0044 C 0.48489 0.00324 0.48893 0.00533 0.49257 0.00579 C 0.49336 0.00625 0.49427 0.00672 0.49479 0.00741 C 0.49544 0.0081 0.4957 0.00903 0.49622 0.00973 C 0.497 0.01111 0.49765 0.0125 0.49843 0.01366 C 0.49869 0.01528 0.49895 0.0169 0.49922 0.01829 C 0.49935 0.01922 0.49974 0.02153 0.5 0.0206 C 0.50065 0.01829 0.50039 0.01551 0.50065 0.01273 C 0.50091 0.01065 0.50117 0.00857 0.50143 0.00648 C 0.50117 -0.00069 0.50403 -0.00879 0.50065 -0.01527 C 0.49909 -0.01875 0.48724 -0.01805 0.49023 -0.01597 C 0.49401 -0.01412 0.49817 -0.01504 0.50221 -0.01458 C 0.5026 -0.01389 0.50325 -0.01342 0.50377 -0.01296 C 0.5052 -0.0118 0.5082 -0.00972 0.5082 -0.00949 C 0.50885 -0.00856 0.51002 -0.0074 0.51041 -0.00602 C 0.51093 -0.0037 0.5108 -0.00115 0.51106 0.00116 C 0.51159 0.00486 0.51211 0.00834 0.5125 0.01204 C 0.51276 0.01389 0.51198 0.00834 0.51172 0.00648 C 0.5108 -0.00602 0.51172 -0.00023 0.50963 -0.01157 C 0.51002 -0.01342 0.50924 -0.01666 0.51106 -0.01782 C 0.51354 -0.01898 0.51679 -0.01713 0.5194 -0.0169 C 0.52031 -0.0169 0.52122 -0.0162 0.52226 -0.01597 C 0.52617 -0.01527 0.53281 -0.01504 0.53645 -0.01458 C 0.5319 -0.01134 0.53698 -0.01435 0.53047 -0.01227 C 0.52799 -0.01134 0.52239 -0.00717 0.52161 -0.00602 L 0.5194 -0.00277 C 0.51914 -0.00208 0.51901 -0.00115 0.51862 -0.00046 C 0.5164 0.00533 0.51419 0.0051 0.51862 0.01435 C 0.5194 0.01574 0.525 0.01713 0.52695 0.0176 C 0.52695 0.01783 0.53229 0.01644 0.53203 0.01528 C 0.53151 0.0125 0.52487 0.0125 0.52369 0.01204 C 0.52343 0.01111 0.52226 0.00602 0.52226 0.0051 C 0.52252 -0.00023 0.52278 -0.00532 0.52369 -0.01065 C 0.52382 -0.01134 0.52474 -0.0118 0.52526 -0.01227 C 0.53164 -0.01597 0.53073 -0.01504 0.53802 -0.01597 C 0.53893 -0.01597 0.54049 -0.0162 0.54101 -0.01527 C 0.54218 -0.0125 0.5414 -0.00879 0.54244 -0.00602 C 0.54362 -0.00231 0.54596 0.00093 0.54765 0.0044 L 0.55286 -0.00139 L 0.55429 -0.00277 C 0.55468 -0.00069 0.55507 0.00556 0.55573 0.00348 C 0.55677 0.0007 0.55638 -0.00254 0.55494 -0.00509 C 0.55468 -0.00602 0.55351 -0.00416 0.55286 -0.00347 C 0.54909 -0.00046 0.55429 -0.00347 0.54843 -0.00046 C 0.54791 -2.96296E-6 0.54492 0.00348 0.54388 0.00348 C 0.54205 0.00348 0.54036 0.00232 0.53867 0.00209 C 0.53776 -0.00092 0.53203 -0.01389 0.54023 -0.01527 C 0.55625 -0.01805 0.58854 -0.01389 0.58854 -0.01365 C 0.58841 -0.01273 0.58841 -0.01157 0.58763 -0.01065 C 0.58724 -0.00995 0.58632 -0.01018 0.58567 -0.00972 C 0.58424 -0.00879 0.5832 -0.00764 0.5819 -0.00671 C 0.58086 -0.00602 0.57994 -0.00578 0.5789 -0.00509 C 0.575 -0.00277 0.57825 -0.00393 0.57356 -0.00208 C 0.56588 0.00139 0.57838 -0.00486 0.56849 0.00023 C 0.57018 0.00579 0.56823 0.00139 0.57578 0.00741 C 0.57929 0.01019 0.58086 0.01181 0.58333 0.01435 C 0.58593 0.02269 0.58489 0.01968 0.58333 -0.00208 C 0.58333 -0.00324 0.58281 -0.00463 0.58255 -0.00602 C 0.58203 -0.00879 0.5819 -0.00879 0.58112 -0.01157 C 0.58086 -0.01041 0.5806 -0.00949 0.58047 -0.00833 C 0.57994 -0.00555 0.57929 -0.00231 0.5789 0.00023 C 0.57838 0.00463 0.57877 0.00556 0.57656 0.00903 C 0.57617 0.00949 0.57565 0.01019 0.57513 0.01042 C 0.5733 0.01227 0.572 0.0132 0.57005 0.01435 C 0.56953 0.01574 0.5677 0.01713 0.56849 0.01829 C 0.5707 0.02153 0.57409 0.01459 0.57435 0.01435 C 0.57487 0.01273 0.57461 0.01065 0.57578 0.00973 C 0.57747 0.00834 0.57994 0.0088 0.5819 0.00834 C 0.58268 0.00787 0.58346 0.00741 0.58424 0.00648 C 0.58541 0.00533 0.58659 0.00417 0.58763 0.00278 C 0.58971 0.0007 0.59114 -0.00069 0.59231 -0.00347 C 0.59349 -0.00671 0.59349 -0.00764 0.59518 -0.00972 C 0.5957 -0.01065 0.59609 -0.01111 0.59687 -0.01157 C 0.59778 -0.01203 0.59935 -0.0125 0.60052 -0.01296 C 0.61002 -0.0125 0.6194 -0.0125 0.62877 -0.01157 C 0.62955 -0.01134 0.63112 -0.01088 0.63099 -0.00972 C 0.63073 -0.00717 0.62929 -0.00486 0.62799 -0.00277 C 0.62747 -0.00208 0.62643 -0.00231 0.62578 -0.00208 C 0.62474 -0.00162 0.62382 -0.00139 0.62291 -0.00139 C 0.62083 -0.00162 0.61797 -0.00092 0.61679 -0.00277 C 0.61562 -0.00463 0.61562 -0.00833 0.61757 -0.00902 C 0.62148 -0.01018 0.62552 -0.00764 0.62942 -0.00671 C 0.63034 -0.00602 0.63138 -0.00532 0.63177 -0.00416 C 0.63229 -0.00347 0.63229 -0.00231 0.63255 -0.00139 C 0.63294 -0.00023 0.63359 0.00093 0.63398 0.00209 C 0.63424 0.00301 0.63489 0.00394 0.63476 0.0051 C 0.63463 0.00648 0.63411 0.00787 0.6332 0.00903 C 0.63229 0.01042 0.62864 0.01088 0.62721 0.01135 C 0.61315 0.00486 0.61705 0.01019 0.6138 0.00209 C 0.61302 -0.00046 0.61211 -0.00277 0.61106 -0.00509 C 0.61041 -0.00602 0.61015 -0.00717 0.6095 -0.00833 C 0.60898 -0.00879 0.60781 -0.01065 0.60781 -0.00972 C 0.60781 -0.00879 0.60898 -0.00833 0.6095 -0.00764 C 0.61041 -0.00509 0.61132 -0.00277 0.6125 -0.00046 C 0.61315 0.00116 0.61445 0.00232 0.61536 0.00348 C 0.61875 0.00834 0.61445 0.00324 0.61979 0.00903 C 0.62161 0.00834 0.62343 0.00787 0.62513 0.00741 C 0.62643 0.00695 0.62799 0.00579 0.62942 0.00579 C 0.63359 0.00579 0.6375 0.00695 0.64153 0.00741 C 0.64192 0.00903 0.64244 0.01042 0.64297 0.01204 C 0.64323 0.01343 0.64375 0.01736 0.64375 0.01598 C 0.64375 0.00695 0.6483 -0.00416 0.64297 -0.01157 C 0.6388 -0.0169 0.62942 -0.0118 0.62291 -0.01227 C 0.62083 -0.0125 0.61484 -0.01296 0.61679 -0.01296 C 0.65234 -0.01296 0.64544 -0.02245 0.65325 -0.00972 C 0.65312 -0.00092 0.6526 0.0257 0.6526 0.0169 C 0.6526 0.00579 0.647 -0.00764 0.65325 -0.01597 C 0.65807 -0.02245 0.66862 -0.01574 0.67643 -0.01527 C 0.67552 -0.01481 0.67448 -0.01435 0.67356 -0.01389 C 0.67174 -0.01273 0.67057 -0.01065 0.66966 -0.00902 C 0.66914 -0.00787 0.66862 -0.00694 0.66823 -0.00602 C 0.67083 0.00579 0.66757 0.00648 0.67864 0.00209 C 0.67929 0.00162 0.67955 0.00093 0.68007 0.00023 C 0.6802 0.00116 0.68086 0.00209 0.68086 0.00278 C 0.67994 0.01922 0.68164 0.01505 0.66666 0.01135 C 0.66263 0.00463 0.66914 0.01574 0.66315 -0.00046 L 0.66145 -0.00416 C 0.66119 -0.00578 0.65976 -0.00764 0.6608 -0.00833 C 0.66237 -0.00949 0.66432 -0.00717 0.66601 -0.00764 C 0.66849 -0.00787 0.67083 -0.00972 0.67356 -0.01065 L 0.67578 -0.01157 C 0.67643 -0.01088 0.67721 -0.01065 0.67786 -0.00972 C 0.67877 -0.00902 0.67929 -0.00787 0.68007 -0.00764 C 0.68268 -0.00578 0.68437 -0.00532 0.68698 -0.00416 C 0.68828 -0.00486 0.6901 -0.00671 0.69127 -0.00602 C 0.69244 -0.00486 0.69088 -0.00277 0.69049 -0.00139 C 0.69036 -0.00046 0.68997 0.00023 0.68984 0.00116 C 0.68958 0.00232 0.68945 0.00394 0.68906 0.0051 C 0.68867 0.00648 0.68789 0.0081 0.68763 0.00973 C 0.68659 0.01459 0.68711 0.0125 0.68619 0.0169 C 0.68554 0.00834 0.68606 -2.96296E-6 0.68463 -0.00833 C 0.6845 -0.00949 0.68255 -0.00879 0.68164 -0.00902 C 0.68047 -0.00949 0.67942 -0.00995 0.67864 -0.01065 C 0.67773 -0.01134 0.67448 -0.01296 0.67578 -0.01296 C 0.68125 -0.01365 0.68711 -0.0125 0.6927 -0.01227 C 0.69635 -0.01157 0.70039 -0.01296 0.70325 -0.01065 C 0.70455 -0.00949 0.70117 -0.00764 0.70026 -0.00602 C 0.69856 -0.00301 0.69869 -0.00277 0.69804 0.00023 C 0.6983 0.00348 0.69739 0.00695 0.69869 0.00973 C 0.69935 0.01111 0.7013 0.01088 0.70247 0.01135 C 0.70833 0.01343 0.70221 0.01042 0.70833 0.01366 C 0.70937 0.01343 0.71067 0.01366 0.71132 0.01273 C 0.71185 0.0125 0.71132 0.01042 0.71041 0.01042 C 0.70872 0.01065 0.70729 0.0125 0.7056 0.01366 C 0.70351 0.01875 0.70507 0.0169 0.70091 0.01991 L 0.70768 -0.01458 L 0.70768 -0.01227 C 0.70807 -0.0125 0.71731 -0.01458 0.71875 -0.01458 C 0.72265 -0.01458 0.72682 -0.01389 0.73086 -0.01389 C 0.73138 -0.00648 0.73099 -0.00602 0.73216 -0.00046 C 0.73255 0.00162 0.73359 0.00579 0.73359 0.00602 C 0.7332 0.00857 0.73359 0.01158 0.73294 0.01435 C 0.73255 0.01528 0.7319 0.01343 0.73138 0.01273 C 0.72448 0.00695 0.73164 0.01389 0.72708 0.00834 C 0.72643 0.00741 0.72565 0.00648 0.72487 0.00579 C 0.72213 0.00394 0.71966 0.00394 0.71653 0.00278 C 0.71575 0.00232 0.71458 0.00162 0.71354 0.00116 C 0.72174 -0.00254 0.71575 -0.00023 0.72395 -0.00277 C 0.72552 -0.00324 0.72708 -0.0037 0.72838 -0.00416 L 0.73086 -0.00509 C 0.73541 -0.00416 0.74036 -0.0044 0.74492 -0.00277 C 0.74648 -0.00208 0.74518 0.00417 0.74492 0.0044 C 0.74414 0.0051 0.7427 0.0051 0.74179 0.00579 C 0.7414 0.00648 0.74414 0.0051 0.74414 0.00533 C 0.74778 0.00232 0.74674 0.0044 0.74544 -0.00208 C 0.74531 -0.00277 0.74531 -0.0037 0.74492 -0.00416 C 0.74414 -0.00486 0.73554 -0.0074 0.73515 -0.00764 C 0.73398 -0.00879 0.73177 -0.01065 0.73294 -0.01296 C 0.73359 -0.01412 0.73528 -0.01435 0.73672 -0.01458 C 0.74492 -0.01504 0.75286 -0.01504 0.76106 -0.01527 C 0.76289 -0.01504 0.76497 -0.01574 0.7664 -0.01458 C 0.76718 -0.01389 0.76289 -0.01296 0.76354 -0.01389 C 0.76393 -0.01412 0.76836 -0.01574 0.7694 -0.01597 C 0.77031 -0.01597 0.77161 -0.01597 0.77161 -0.01527 C 0.772 -0.0125 0.76901 -0.01018 0.76718 -0.00902 C 0.76536 -0.00787 0.76289 -0.0074 0.76106 -0.00602 C 0.76002 -0.00486 0.75885 -0.0037 0.75755 -0.00277 C 0.75625 -0.00208 0.75494 -0.00185 0.75364 -0.00139 C 0.75286 -0.00069 0.75234 -0.00023 0.75156 0.00023 C 0.75195 0.00139 0.75234 0.00255 0.75286 0.00348 C 0.7539 0.0044 0.75494 0.00463 0.75612 0.0051 C 0.75794 0.00602 0.75937 0.00648 0.76106 0.00741 C 0.76328 0.00834 0.76406 0.00949 0.76575 0.01135 C 0.76705 0.01574 0.76575 0.01227 0.7694 0.0176 C 0.77057 0.01922 0.77148 0.0206 0.77239 0.02269 C 0.77252 0.0176 0.77291 0.01273 0.77291 0.00834 C 0.7733 0.00533 0.77369 0.00232 0.77382 -0.00046 C 0.77422 -0.00509 0.77226 -0.01065 0.77461 -0.01458 C 0.77513 -0.01527 0.78802 -0.0169 0.78945 -0.0169 C 0.79036 -0.01504 0.79166 -0.01342 0.79166 -0.01157 C 0.79192 -0.00856 0.79153 -0.00532 0.79036 -0.00277 C 0.78906 -0.00046 0.78711 0.00139 0.78502 0.00278 C 0.78151 0.00533 0.78073 0.00602 0.77682 0.00741 C 0.77552 0.00787 0.77422 0.00787 0.77291 0.00834 C 0.772 0.00834 0.77135 0.00857 0.77031 0.00903 C 0.76888 0.00926 0.76705 0.00949 0.76575 0.00973 C 0.76393 0.01019 0.76198 0.01065 0.76054 0.01135 C 0.75898 0.01181 0.75612 0.01273 0.75612 0.01297 C 0.75664 0.01435 0.75625 0.01621 0.75755 0.0169 C 0.75898 0.0176 0.76315 0.01598 0.76497 0.01528 C 0.76705 0.01273 0.7707 0.01042 0.7664 0.00579 C 0.76536 0.00463 0.76393 0.00741 0.76276 0.00834 C 0.76237 0.00903 0.76198 0.00949 0.76198 0.01042 C 0.76198 0.01204 0.76367 0.01435 0.76276 0.01528 C 0.76185 0.01598 0.76067 0.01343 0.75976 0.01273 C 0.75885 0.0125 0.75794 0.0125 0.75677 0.01204 C 0.76458 0.00695 0.75534 0.0125 0.76718 0.00903 C 0.76979 0.00834 0.772 0.00695 0.77461 0.00579 C 0.77539 0.00556 0.77617 0.00533 0.77682 0.0051 C 0.7806 0.00139 0.78125 -2.96296E-6 0.78554 -0.00277 C 0.78685 -0.00347 0.78815 -0.0037 0.78945 -0.00416 C 0.79101 -0.00509 0.79257 -0.00602 0.79414 -0.00671 C 0.79583 -0.00764 0.79739 -0.00787 0.79909 -0.00902 C 0.80039 -0.00972 0.80117 -0.01065 0.80208 -0.01157 C 0.80377 -0.0125 0.80651 -0.01458 0.80651 -0.01435 C 0.80338 -0.00949 0.80729 -0.01504 0.80299 -0.00972 C 0.80156 -0.0081 0.80039 -0.00602 0.79909 -0.00416 C 0.80247 -0.00416 0.8056 -0.00416 0.80898 -0.00347 C 0.81224 -0.00277 0.81132 0.00232 0.81041 0.0044 C 0.81002 0.0051 0.80898 0.00556 0.8082 0.00579 C 0.80599 0.00648 0.80377 0.00625 0.8013 0.00648 C 0.80299 0.00556 0.80612 0.00324 0.8082 0.00278 C 0.80911 0.00232 0.81002 0.00232 0.81119 0.00209 C 0.81263 0.00047 0.81432 -0.00046 0.81562 -0.00208 C 0.81614 -0.00277 0.81653 -0.00416 0.81692 -0.00509 C 0.81914 -0.00856 0.81875 -0.00787 0.82135 -0.00972 C 0.82291 -0.00578 0.822 -0.00926 0.82304 -0.00347 C 0.82343 -0.00254 0.82356 -0.00162 0.82382 -0.00046 C 0.82513 0.00741 0.82382 0.00232 0.82526 0.00741 C 0.82695 0.01875 0.82565 0.01135 0.82656 -0.00602 C 0.82682 -0.00902 0.82825 -0.01412 0.82877 -0.0169 C 0.83099 -0.01574 0.8332 -0.01458 0.83502 -0.01296 C 0.83776 -0.01065 0.83711 -0.00416 0.83724 -0.00208 C 0.8375 -0.00023 0.83776 0.00162 0.83776 0.00348 C 0.83776 0.00834 0.83776 0.01297 0.83724 0.0176 C 0.83711 0.01875 0.83685 0.01505 0.83645 0.01366 C 0.83606 0.01181 0.83554 0.01019 0.83502 0.00834 C 0.83528 0.00209 0.83138 -0.00602 0.8358 -0.01065 C 0.84036 -0.01574 0.84922 -0.0125 0.85573 -0.01389 C 0.85716 -0.01389 0.85833 -0.01412 0.8595 -0.01458 C 0.86028 -0.01481 0.8625 -0.01527 0.86172 -0.01527 C 0.86067 -0.01527 0.85976 -0.01481 0.85872 -0.01458 C 0.85807 -0.01389 0.85716 -0.01389 0.85651 -0.01296 C 0.85599 -0.0118 0.85612 -0.01088 0.85573 -0.00972 C 0.85507 -0.00671 0.85416 -0.00324 0.85273 -0.00046 C 0.85208 0.00116 0.85026 0.00463 0.8483 0.00579 C 0.847 0.00648 0.84544 0.00695 0.84388 0.00741 C 0.83476 0.01135 0.84596 0.00741 0.83867 0.00973 C 0.83906 0.01065 0.83945 0.01204 0.8401 0.01273 C 0.84427 0.01968 0.84388 0.01598 0.85507 0.01528 C 0.85612 0.01435 0.85703 0.01343 0.85807 0.01273 C 0.85872 0.0125 0.85976 0.0125 0.86028 0.01204 C 0.86093 0.01135 0.86132 0.01042 0.86172 0.00973 C 0.8625 0.00834 0.86328 0.00718 0.86419 0.00579 C 0.86328 0.00232 0.86302 -0.00115 0.86172 -0.00416 C 0.86132 -0.00578 0.85976 -0.00671 0.85872 -0.00764 C 0.85729 -0.00879 0.85534 -0.00972 0.85351 -0.01065 C 0.85273 -0.01157 0.85195 -0.01203 0.8513 -0.01296 C 0.84974 -0.01504 0.847 -0.01921 0.847 -0.01898 C 0.84583 -0.025 0.84518 -0.02523 0.84909 -0.03264 C 0.84974 -0.03356 0.85104 -0.03356 0.85208 -0.03426 C 0.85273 -0.03449 0.85377 -0.03518 0.85429 -0.03565 L 0.85429 -0.03611 L 0.85429 -0.0358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1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1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67 -0.02523 L 0.48867 -0.025 L 0.49987 -0.02569 C 0.50208 -0.02593 0.50403 -0.02685 0.50612 -0.02662 C 0.5069 -0.02639 0.50807 -0.02245 0.5082 -0.02176 C 0.50833 -0.01968 0.50885 -0.01736 0.50885 -0.01505 C 0.50885 -0.00833 0.50937 -0.00162 0.5082 0.00509 C 0.50781 0.00718 0.50677 0.00093 0.50612 -0.00139 C 0.50559 -0.0037 0.50481 -0.00903 0.50325 -0.01111 C 0.5026 -0.01227 0.50156 -0.01319 0.50052 -0.01435 C 0.49843 -0.01713 0.50026 -0.01551 0.49726 -0.01759 C 0.49635 -0.01736 0.49518 -0.01759 0.4944 -0.0169 C 0.49231 -0.01505 0.49283 -0.01111 0.4944 -0.00949 C 0.49505 -0.00856 0.49635 -0.00926 0.49726 -0.00856 C 0.49817 -0.00926 0.49908 -0.00949 0.49987 -0.00995 C 0.50065 -0.01065 0.50117 -0.01181 0.50208 -0.01273 C 0.50234 -0.01273 0.50286 -0.01343 0.50325 -0.01366 C 0.50403 -0.01435 0.50481 -0.01481 0.50533 -0.01505 C 0.50625 -0.01574 0.50729 -0.01644 0.5082 -0.0169 C 0.50924 -0.01644 0.51054 -0.01551 0.51171 -0.01574 C 0.51237 -0.01597 0.51002 -0.01667 0.5095 -0.01759 C 0.50898 -0.01852 0.50716 -0.02361 0.5069 -0.02477 C 0.50651 -0.02569 0.50494 -0.02731 0.50612 -0.02755 C 0.50924 -0.02824 0.5125 -0.02685 0.51588 -0.02662 C 0.51718 -0.025 0.51914 -0.02269 0.51979 -0.02083 C 0.52031 -0.01921 0.52031 -0.01759 0.52057 -0.01644 C 0.52083 -0.01481 0.52291 -0.01181 0.52122 -0.01111 C 0.51966 -0.01042 0.51979 -0.01412 0.51914 -0.01574 C 0.51875 -0.01806 0.5177 -0.02014 0.51796 -0.02245 C 0.51809 -0.02616 0.52005 -0.02731 0.5233 -0.02755 C 0.53177 -0.02778 0.54023 -0.02778 0.54882 -0.02824 C 0.54856 -0.02454 0.54817 -0.02037 0.54804 -0.01644 C 0.54791 -0.00995 0.54817 -0.00417 0.54765 0.00185 C 0.54726 0.00231 0.54609 0.00139 0.54544 0.00139 C 0.54375 -0.00208 0.54166 -0.00532 0.54049 -0.00856 C 0.53997 -0.00995 0.53815 -0.01597 0.53632 -0.01759 C 0.5358 -0.01829 0.53463 -0.01806 0.53359 -0.01829 C 0.53203 -0.01759 0.52955 -0.01829 0.52877 -0.0169 C 0.52591 -0.01042 0.53125 -0.01042 0.53502 -0.00949 C 0.53697 -0.00995 0.53893 -0.01042 0.54049 -0.01111 C 0.5414 -0.01157 0.5414 -0.01273 0.54205 -0.01319 C 0.5427 -0.01366 0.54336 -0.01435 0.54388 -0.01505 C 0.54492 -0.01597 0.54583 -0.01713 0.54687 -0.01829 C 0.547 -0.02106 0.54492 -0.02662 0.54934 -0.02662 C 0.55078 -0.02662 0.55169 -0.02593 0.55312 -0.02569 C 0.5552 -0.01921 0.55351 -0.02477 0.55507 -0.01759 C 0.5552 -0.01667 0.55572 -0.01412 0.55572 -0.01505 C 0.55572 -0.01644 0.5552 -0.01759 0.55507 -0.01875 C 0.57031 -0.02685 0.56302 -0.025 0.57578 -0.02685 L 0.57578 -0.02662 C 0.58307 -0.02616 0.59062 -0.02731 0.59765 -0.02569 C 0.59921 -0.02569 0.59765 -0.02269 0.59713 -0.0213 C 0.59687 -0.02083 0.59596 -0.0206 0.59505 -0.02014 C 0.59427 -0.01968 0.59375 -0.01875 0.59283 -0.01829 C 0.59231 -0.01759 0.59153 -0.01736 0.59075 -0.0169 C 0.57916 -0.0081 0.59414 -0.01921 0.58671 -0.01273 C 0.58593 -0.01181 0.58476 -0.01111 0.58398 -0.01065 C 0.5858 -0.00995 0.58763 -0.00903 0.58945 -0.00833 C 0.59075 -0.00764 0.59231 -0.00741 0.59375 -0.00694 C 0.59466 -0.00648 0.59544 -0.00556 0.59635 -0.00486 C 0.59713 -0.0044 0.59765 -0.00417 0.59843 -0.0037 C 0.59882 -0.00324 0.59947 -0.00139 0.59974 -0.00185 C 0.60026 -0.00278 0.59921 -0.0037 0.59908 -0.00486 C 0.59765 -0.02176 0.60013 -0.01389 0.59713 -0.02245 C 0.59661 -0.01829 0.59713 -0.01366 0.59596 -0.00949 C 0.59531 -0.00833 0.59322 -0.00856 0.59231 -0.00833 C 0.59062 -0.00741 0.58971 -0.00579 0.5888 -0.0044 C 0.58867 -0.0037 0.58802 -0.00278 0.58802 -0.00185 C 0.58802 -0.00023 0.5888 0.00486 0.5888 0.00324 C 0.5888 0.00139 0.58841 -0.00046 0.58802 -0.00255 C 0.58971 -0.00417 0.59153 -0.00579 0.59283 -0.00741 C 0.59609 -0.01134 0.59609 -0.01181 0.59765 -0.01574 C 0.59804 -0.0206 0.59765 -0.02569 0.59843 -0.03009 C 0.59843 -0.03102 0.59947 -0.03356 0.59974 -0.03264 C 0.60065 -0.02986 0.60013 -0.02685 0.60039 -0.02384 C 0.60429 -0.02407 0.60807 -0.02407 0.61211 -0.02477 C 0.61575 -0.025 0.61914 -0.025 0.62265 -0.02569 C 0.62317 -0.02593 0.62552 -0.02685 0.62474 -0.02685 C 0.62395 -0.02685 0.61822 -0.02384 0.61822 -0.02361 C 0.61757 -0.02315 0.6164 -0.02292 0.61575 -0.02245 C 0.61432 -0.02153 0.61315 -0.02083 0.61211 -0.01968 C 0.61028 -0.01713 0.61132 -0.01829 0.60937 -0.01644 C 0.6095 -0.01481 0.60807 -0.00463 0.61158 -0.00139 C 0.61197 -0.00093 0.61276 -0.00023 0.61367 0 C 0.61458 0.00023 0.61536 0.00069 0.61627 0.00069 C 0.61705 -0.00023 0.61862 -0.00139 0.61822 -0.00255 C 0.61822 -0.00324 0.61523 -0.00231 0.61575 -0.00324 C 0.61666 -0.00463 0.61888 -0.00509 0.62057 -0.00648 C 0.62096 -0.00694 0.62174 -0.00741 0.62174 -0.00833 C 0.62317 -0.01435 0.62474 -0.02685 0.62474 -0.02662 C 0.62747 -0.02523 0.62929 -0.02407 0.63216 -0.02245 C 0.6332 -0.02199 0.63398 -0.02176 0.63502 -0.0213 C 0.63632 -0.02153 0.63828 -0.02106 0.63919 -0.02176 C 0.63997 -0.02292 0.63958 -0.02523 0.63841 -0.02569 C 0.63697 -0.02662 0.63515 -0.025 0.63359 -0.02477 C 0.62812 -0.01968 0.62968 -0.02222 0.62877 -0.01644 C 0.62903 -0.01481 0.62851 -0.01273 0.62955 -0.01111 C 0.63125 -0.00833 0.63346 -0.00833 0.63632 -0.00741 C 0.63724 -0.0081 0.63841 -0.0081 0.63919 -0.00856 C 0.6427 -0.01389 0.63684 -0.01181 0.64257 -0.01319 C 0.64336 -0.01273 0.64401 -0.01181 0.64479 -0.01111 C 0.64531 -0.01042 0.64583 -0.00926 0.64596 -0.00833 C 0.64635 -0.00579 0.64544 -0.0037 0.64336 -0.00255 C 0.64205 -0.00185 0.64088 -0.00208 0.63984 -0.00185 C 0.63724 -0.00208 0.63476 -0.00185 0.63216 -0.00255 C 0.63125 -0.00278 0.63072 -0.0037 0.63007 -0.0044 C 0.62942 -0.00509 0.62708 -0.00926 0.62669 -0.00949 C 0.62552 -0.01389 0.62669 -0.00995 0.62474 -0.01505 C 0.62278 -0.02014 0.62421 -0.01736 0.62174 -0.02083 C 0.62317 -0.02176 0.62434 -0.02245 0.62526 -0.02384 C 0.62604 -0.02477 0.62643 -0.02569 0.62734 -0.02662 C 0.62864 -0.02755 0.62968 -0.02755 0.63151 -0.02824 C 0.64492 -0.02755 0.67929 -0.03681 0.67135 -0.02685 C 0.67109 -0.02662 0.66901 -0.02384 0.66796 -0.02292 C 0.66718 -0.02269 0.66679 -0.02269 0.66588 -0.02245 C 0.66497 -0.02176 0.66406 -0.0213 0.66315 -0.02083 C 0.66054 -0.01968 0.65755 -0.01829 0.65507 -0.01759 C 0.64908 -0.01597 0.65182 -0.01667 0.64726 -0.01574 L 0.65351 -0.01319 C 0.65468 -0.01273 0.65599 -0.01227 0.65716 -0.01181 C 0.65794 -0.01134 0.65885 -0.01065 0.65976 -0.00995 C 0.66289 -0.00741 0.66341 -0.00671 0.66588 -0.0037 C 0.66875 0.0037 0.66809 0.00278 0.66588 -0.02083 C 0.66575 -0.02222 0.66093 -0.0294 0.66718 -0.01968 C 0.66692 -0.01551 0.66718 -0.01134 0.66588 -0.00741 C 0.66484 -0.0037 0.65859 -0.0037 0.65559 -0.00324 C 0.65599 -0.00231 0.65533 -0.00093 0.65625 -0.00046 C 0.65755 0 0.66015 0 0.66041 -0.00139 C 0.6608 -0.00278 0.65859 -0.00417 0.65755 -0.00556 C 0.66224 -0.00625 0.66705 -0.00556 0.67135 -0.00694 C 0.67447 -0.0081 0.67643 -0.01088 0.67903 -0.01273 L 0.68099 -0.01366 C 0.6845 -0.02153 0.68007 -0.01042 0.6832 -0.02384 C 0.68333 -0.02477 0.68424 -0.02523 0.6845 -0.02569 C 0.68541 -0.02685 0.68645 -0.02755 0.68724 -0.0287 L 0.70455 -0.02824 C 0.70664 -0.02824 0.71289 -0.02755 0.71067 -0.02755 C 0.70364 -0.02731 0.69635 -0.02731 0.68945 -0.02685 C 0.69296 -0.02361 0.68984 -0.02616 0.69687 -0.02292 C 0.70533 -0.02014 0.69804 -0.02222 0.70325 -0.02083 C 0.70416 -0.02014 0.70546 -0.01991 0.70599 -0.01875 C 0.70638 -0.01806 0.70599 -0.0169 0.7052 -0.01644 C 0.70403 -0.01551 0.70208 -0.01505 0.70013 -0.01435 C 0.69531 -0.01273 0.70182 -0.01551 0.6957 -0.01273 C 0.69687 -0.01157 0.69752 -0.00995 0.69908 -0.00949 C 0.70208 -0.00787 0.70546 -0.00694 0.70872 -0.00556 C 0.70989 -0.00486 0.71093 -0.0044 0.71211 -0.0037 C 0.71549 0.00556 0.70898 -0.01088 0.71354 -0.02176 C 0.71419 -0.02407 0.71809 -0.0213 0.72018 -0.02083 C 0.72174 -0.01875 0.72291 -0.01759 0.72317 -0.01505 C 0.7233 -0.01389 0.72291 -0.01273 0.72239 -0.01181 C 0.722 -0.01134 0.72161 -0.01088 0.72096 -0.01065 C 0.71953 -0.00926 0.71679 -0.00556 0.71679 -0.00532 C 0.71666 -0.00486 0.71653 -0.0044 0.71627 -0.0037 C 0.71145 0.00764 0.71601 0.00556 0.70872 0.00718 C 0.70781 0.00718 0.70677 0.00741 0.70599 0.00741 C 0.70429 0.00741 0.70143 0.00833 0.70104 0.00718 C 0.70039 0.00509 0.70247 0.00278 0.70455 0.00231 C 0.70807 0.00185 0.71184 0.00417 0.71549 0.00509 C 0.71679 0.00741 0.71888 0.00972 0.71966 0.0125 C 0.72018 0.01458 0.71679 0.00926 0.71627 0.00741 C 0.71471 0.00231 0.71354 -0.00833 0.71354 -0.0081 C 0.7138 -0.01065 0.71458 -0.01319 0.71419 -0.01574 C 0.71341 -0.01991 0.70729 -0.02407 0.70989 -0.02755 C 0.71224 -0.03056 0.71836 -0.02662 0.72239 -0.02662 C 0.7302 -0.02616 0.73789 -0.02593 0.74583 -0.02569 C 0.74609 -0.0213 0.74622 -0.01644 0.74648 -0.01181 C 0.74648 -0.01134 0.74908 -0.00324 0.74778 -0.0044 C 0.74635 -0.00579 0.747 -0.00833 0.74648 -0.00995 C 0.74635 -0.01088 0.74609 -0.01181 0.74583 -0.01273 C 0.74544 -0.01435 0.74583 -0.01968 0.74244 -0.02083 C 0.74101 -0.0213 0.73919 -0.0213 0.73737 -0.0213 C 0.73711 -0.02083 0.73645 -0.02014 0.73619 -0.01968 C 0.7358 -0.01852 0.73645 -0.01667 0.73541 -0.01644 C 0.73437 -0.01574 0.73216 -0.0206 0.73216 -0.02083 C 0.73086 -0.02037 0.72955 -0.02014 0.72851 -0.01968 C 0.72799 -0.01921 0.72604 -0.01412 0.72578 -0.01366 C 0.72604 -0.01273 0.72578 -0.01088 0.72656 -0.00995 C 0.72773 -0.00856 0.73086 -0.00995 0.73216 -0.00995 C 0.73281 -0.01065 0.73333 -0.01157 0.73398 -0.01181 C 0.74101 -0.01412 0.73893 -0.01042 0.74023 -0.01435 C 0.73997 -0.01736 0.73737 -0.0206 0.73906 -0.02292 C 0.73997 -0.02523 0.74349 -0.02407 0.74583 -0.02477 C 0.75481 -0.02569 0.77434 -0.02569 0.77825 -0.02569 C 0.78528 -0.02569 0.76406 -0.02569 0.7569 -0.02523 C 0.75742 -0.025 0.7582 -0.025 0.75898 -0.02477 C 0.75937 -0.02407 0.76028 -0.02338 0.76093 -0.02292 C 0.76224 -0.02269 0.76328 -0.02269 0.76458 -0.02245 C 0.7651 -0.02222 0.76601 -0.02199 0.7664 -0.02176 C 0.76666 -0.0213 0.76718 -0.02037 0.76705 -0.01968 C 0.76692 -0.01852 0.7664 -0.01806 0.76601 -0.01759 C 0.76419 -0.01644 0.75898 -0.01505 0.7569 -0.01435 C 0.75442 -0.01204 0.75429 -0.01273 0.75937 -0.00949 C 0.76184 -0.0081 0.76484 -0.00694 0.76705 -0.00556 C 0.76796 -0.00509 0.76875 -0.00463 0.76914 -0.0044 C 0.7694 -0.00579 0.76992 -0.00741 0.76992 -0.00856 C 0.77109 -0.02176 0.76744 -0.01759 0.77265 -0.02245 C 0.77408 -0.02222 0.78125 -0.02384 0.78307 -0.02083 C 0.78346 -0.02014 0.78346 -0.01921 0.78385 -0.01829 C 0.78281 -0.01644 0.78033 -0.01458 0.78099 -0.01273 C 0.78151 -0.01111 0.78489 -0.01227 0.78502 -0.01366 C 0.78593 -0.01574 0.78385 -0.01759 0.78307 -0.01968 C 0.78281 -0.02037 0.78255 -0.02153 0.78164 -0.02176 C 0.77981 -0.02292 0.77356 -0.02338 0.77135 -0.02384 C 0.7694 -0.02407 0.7677 -0.02477 0.76601 -0.02523 C 0.76484 -0.02569 0.76354 -0.02569 0.7625 -0.02569 L 0.81562 -0.02662 C 0.81731 -0.02662 0.80989 -0.02569 0.80989 -0.02546 C 0.81002 -0.02523 0.81028 -0.02477 0.81054 -0.02384 C 0.81093 -0.02269 0.81197 -0.02176 0.81197 -0.02083 C 0.81224 -0.01435 0.81158 -0.00833 0.81119 -0.00185 C 0.8108 -0.01088 0.81315 -0.01273 0.80846 -0.01829 C 0.80794 -0.01875 0.80703 -0.01968 0.80638 -0.02014 C 0.80586 -0.01991 0.80494 -0.02014 0.80442 -0.01968 C 0.80364 -0.01852 0.80286 -0.01644 0.80221 -0.01505 C 0.80143 -0.01713 0.80013 -0.02083 0.79804 -0.02176 C 0.79687 -0.02269 0.79505 -0.02269 0.79349 -0.02292 C 0.79231 -0.02269 0.7914 -0.02245 0.79049 -0.02176 C 0.78984 -0.0213 0.7888 -0.01852 0.78828 -0.01759 C 0.7888 -0.01458 0.78828 -0.01273 0.79049 -0.01065 C 0.79153 -0.00995 0.79231 -0.00949 0.79349 -0.00856 C 0.79869 -0.00949 0.79869 -0.00856 0.79401 -0.01111 L 0.79401 -0.01088 L 0.79401 -0.01111 L 0.79804 -0.00949 " pathEditMode="relative" rAng="0" ptsTypes="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9" dur="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712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8942C-D27B-4244-8F49-65D576DE6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10585" r="11885" b="42558"/>
          <a:stretch/>
        </p:blipFill>
        <p:spPr>
          <a:xfrm>
            <a:off x="4754373" y="350017"/>
            <a:ext cx="2504661" cy="668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389851-FCA9-4B35-9717-3FB6AF15A1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4511" b="29437"/>
          <a:stretch/>
        </p:blipFill>
        <p:spPr>
          <a:xfrm>
            <a:off x="1722925" y="1163356"/>
            <a:ext cx="9240613" cy="7915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D8E80FA-6E58-40A2-A94A-F12BBCA4DA58}"/>
              </a:ext>
            </a:extLst>
          </p:cNvPr>
          <p:cNvSpPr/>
          <p:nvPr/>
        </p:nvSpPr>
        <p:spPr>
          <a:xfrm>
            <a:off x="1964267" y="2100111"/>
            <a:ext cx="8015111" cy="12470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১।নানা রঙের ফুলের পরিচয় দিতে পারবে।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2CD1AECE-20DE-408F-A5C7-7871035E3F7F}"/>
              </a:ext>
            </a:extLst>
          </p:cNvPr>
          <p:cNvSpPr/>
          <p:nvPr/>
        </p:nvSpPr>
        <p:spPr>
          <a:xfrm>
            <a:off x="1964267" y="3510843"/>
            <a:ext cx="8229600" cy="13922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২।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বর্ন ভেঙ্গে লিখতে পারবে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89CC0-F482-41AE-AAE1-2CC668671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75"/>
            <a:ext cx="1784185" cy="4233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060ED7-348C-44BE-93DA-2B26D5D7B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396" y="2237669"/>
            <a:ext cx="1786283" cy="44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4 0.15532 L 0.03463 0.05162 L 0.02734 -0.04051 L 0.24674 0.02523 " pathEditMode="relative" ptsTypes="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EDECC1-E967-4265-9DEE-835B3F3F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72" y="1090752"/>
            <a:ext cx="4621306" cy="2942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3.jpg">
            <a:extLst>
              <a:ext uri="{FF2B5EF4-FFF2-40B4-BE49-F238E27FC236}">
                <a16:creationId xmlns:a16="http://schemas.microsoft.com/office/drawing/2014/main" id="{09E73B56-6C59-4DDF-AA93-12D1B65A7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134"/>
          <a:stretch/>
        </p:blipFill>
        <p:spPr>
          <a:xfrm>
            <a:off x="5946693" y="1090752"/>
            <a:ext cx="4837635" cy="2942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D90210-3636-47F1-BCE0-7F62F9513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3436" r="3292" b="31703"/>
          <a:stretch/>
        </p:blipFill>
        <p:spPr>
          <a:xfrm>
            <a:off x="3243939" y="55912"/>
            <a:ext cx="6002739" cy="865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A15A26-43AD-445D-94E1-140E84780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24" y="4099573"/>
            <a:ext cx="1414395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217767-4318-4C25-A964-B1AFCE535D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9"/>
          <a:stretch/>
        </p:blipFill>
        <p:spPr>
          <a:xfrm>
            <a:off x="7514271" y="4033603"/>
            <a:ext cx="1426588" cy="719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A3B197-5905-4F7A-89BB-5B0AB4A724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4112" r="2267" b="23428"/>
          <a:stretch/>
        </p:blipFill>
        <p:spPr>
          <a:xfrm>
            <a:off x="2498643" y="5604323"/>
            <a:ext cx="6896100" cy="812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A8295E-CF76-47C7-A9F7-33D1DCF4A6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 r="2462" b="27541"/>
          <a:stretch/>
        </p:blipFill>
        <p:spPr>
          <a:xfrm>
            <a:off x="2407837" y="4818963"/>
            <a:ext cx="6707588" cy="7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877"/>
          <a:stretch/>
        </p:blipFill>
        <p:spPr>
          <a:xfrm>
            <a:off x="6029395" y="1228800"/>
            <a:ext cx="2882553" cy="290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12526"/>
          <a:stretch/>
        </p:blipFill>
        <p:spPr>
          <a:xfrm rot="5400000">
            <a:off x="3160938" y="1228958"/>
            <a:ext cx="2920823" cy="2882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131B00-3C80-4E8C-8E86-4A70447C7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7" t="50000"/>
          <a:stretch/>
        </p:blipFill>
        <p:spPr>
          <a:xfrm>
            <a:off x="8858644" y="1228800"/>
            <a:ext cx="2882553" cy="290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E0ACD7-764C-4BD7-A8DC-043428FC69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5"/>
          <a:stretch/>
        </p:blipFill>
        <p:spPr>
          <a:xfrm rot="5400000">
            <a:off x="365016" y="1329543"/>
            <a:ext cx="2871934" cy="270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A16CA-826F-4BE9-A7ED-91007FEE53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2383" r="3696" b="30257"/>
          <a:stretch/>
        </p:blipFill>
        <p:spPr>
          <a:xfrm>
            <a:off x="2524125" y="236613"/>
            <a:ext cx="7143750" cy="903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9D6F0A-25ED-4385-B432-8E28A5D3A1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12354" r="9071" b="27824"/>
          <a:stretch/>
        </p:blipFill>
        <p:spPr>
          <a:xfrm>
            <a:off x="4929932" y="4252782"/>
            <a:ext cx="2010961" cy="7366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2FEB25-610C-4741-B720-65AC9FF622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3872" b="20856"/>
          <a:stretch/>
        </p:blipFill>
        <p:spPr>
          <a:xfrm>
            <a:off x="3320462" y="4856255"/>
            <a:ext cx="5565164" cy="9746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28D3AA-AD2F-468C-A65F-A4050F9595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r="8771" b="20463"/>
          <a:stretch/>
        </p:blipFill>
        <p:spPr>
          <a:xfrm>
            <a:off x="3540737" y="5715092"/>
            <a:ext cx="5177258" cy="9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.jpg">
            <a:extLst>
              <a:ext uri="{FF2B5EF4-FFF2-40B4-BE49-F238E27FC236}">
                <a16:creationId xmlns:a16="http://schemas.microsoft.com/office/drawing/2014/main" id="{2D00AFD4-4779-4E75-8646-5E00896EE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2" y="1173556"/>
            <a:ext cx="2792253" cy="2968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kk.jpg">
            <a:extLst>
              <a:ext uri="{FF2B5EF4-FFF2-40B4-BE49-F238E27FC236}">
                <a16:creationId xmlns:a16="http://schemas.microsoft.com/office/drawing/2014/main" id="{BA2B6917-93B3-40C0-9062-78DAEB7C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555" y="1157897"/>
            <a:ext cx="3021185" cy="2968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54FF6-C923-4C82-9A38-62AB9EF46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42" y="1140419"/>
            <a:ext cx="2996956" cy="3001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া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763" y="1157896"/>
            <a:ext cx="2996956" cy="2984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82F02D-6786-4787-9F63-E7B008E72D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r="3780" b="31577"/>
          <a:stretch/>
        </p:blipFill>
        <p:spPr>
          <a:xfrm>
            <a:off x="2917265" y="5778690"/>
            <a:ext cx="6076950" cy="842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4F63DE-3F08-469E-B92D-DED289BEF8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r="3720" b="28276"/>
          <a:stretch/>
        </p:blipFill>
        <p:spPr>
          <a:xfrm>
            <a:off x="2748213" y="146952"/>
            <a:ext cx="7128405" cy="9619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403DB1-60DC-4F50-83AE-03FDBD390B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7073" b="21886"/>
          <a:stretch/>
        </p:blipFill>
        <p:spPr>
          <a:xfrm>
            <a:off x="4562156" y="4142375"/>
            <a:ext cx="2821748" cy="9619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3252F-A124-4A49-A710-852E72468B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3577" b="31578"/>
          <a:stretch/>
        </p:blipFill>
        <p:spPr>
          <a:xfrm>
            <a:off x="2748213" y="4936073"/>
            <a:ext cx="6515100" cy="842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93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Niagara Solid</vt:lpstr>
      <vt:lpstr>NikoshBAN</vt:lpstr>
      <vt:lpstr>Office Theme</vt:lpstr>
      <vt:lpstr>মাল্টি মিডিয়া ক্লাসে সবাইকে স্বাগতম  </vt:lpstr>
      <vt:lpstr>পাঠ পরিচিতি 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 মিডিয়া ক্লাসে সবাইকে স্বাগতম  </dc:title>
  <dc:creator>DOEL</dc:creator>
  <cp:lastModifiedBy>DOEL</cp:lastModifiedBy>
  <cp:revision>22</cp:revision>
  <dcterms:created xsi:type="dcterms:W3CDTF">2021-06-27T01:32:23Z</dcterms:created>
  <dcterms:modified xsi:type="dcterms:W3CDTF">2021-06-29T09:47:03Z</dcterms:modified>
</cp:coreProperties>
</file>