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0" r:id="rId2"/>
    <p:sldId id="271" r:id="rId3"/>
    <p:sldId id="276" r:id="rId4"/>
    <p:sldId id="257" r:id="rId5"/>
    <p:sldId id="268" r:id="rId6"/>
    <p:sldId id="262" r:id="rId7"/>
    <p:sldId id="302" r:id="rId8"/>
    <p:sldId id="292" r:id="rId9"/>
    <p:sldId id="301" r:id="rId10"/>
    <p:sldId id="282" r:id="rId11"/>
    <p:sldId id="293" r:id="rId12"/>
    <p:sldId id="294" r:id="rId13"/>
    <p:sldId id="296" r:id="rId14"/>
    <p:sldId id="297" r:id="rId15"/>
    <p:sldId id="304" r:id="rId16"/>
    <p:sldId id="273" r:id="rId17"/>
    <p:sldId id="274" r:id="rId18"/>
    <p:sldId id="267" r:id="rId19"/>
    <p:sldId id="265" r:id="rId20"/>
    <p:sldId id="307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5" d="100"/>
          <a:sy n="65" d="100"/>
        </p:scale>
        <p:origin x="9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>
        <a:solidFill>
          <a:srgbClr val="FFFF00"/>
        </a:solidFill>
        <a:ln w="76200"/>
      </dgm:spPr>
      <dgm:t>
        <a:bodyPr/>
        <a:lstStyle/>
        <a:p>
          <a:r>
            <a:rPr lang="en-US" sz="48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endParaRPr lang="en-US" sz="32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endParaRPr lang="en-US" sz="3200"/>
        </a:p>
      </dgm:t>
    </dgm:pt>
    <dgm:pt modelId="{FEFE0ABA-6110-43B5-B720-F15E3550E841}">
      <dgm:prSet phldrT="[Text]" custT="1"/>
      <dgm:spPr>
        <a:solidFill>
          <a:srgbClr val="FFC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endParaRPr lang="en-US" sz="32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endParaRPr lang="en-US" sz="3200"/>
        </a:p>
      </dgm:t>
    </dgm:pt>
    <dgm:pt modelId="{B8F74C8B-1A6C-46DB-B789-F3565FFA8273}">
      <dgm:prSet phldrT="[Text]" custT="1"/>
      <dgm:spPr>
        <a:solidFill>
          <a:srgbClr val="FFFF00">
            <a:alpha val="90000"/>
          </a:srgb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endParaRPr lang="en-US" sz="32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endParaRPr lang="en-US" sz="3200"/>
        </a:p>
      </dgm:t>
    </dgm:pt>
    <dgm:pt modelId="{1957CB50-0774-469F-A5BD-3DF64E880974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11A312-6B37-4AB6-923C-2EE2E35E3FD4}" type="pres">
      <dgm:prSet presAssocID="{DE73E004-D6B8-4E96-9C32-4B5DB0A9F36D}" presName="root" presStyleCnt="0"/>
      <dgm:spPr/>
    </dgm:pt>
    <dgm:pt modelId="{35237919-BD9D-4DBD-815A-36B36C22CB11}" type="pres">
      <dgm:prSet presAssocID="{DE73E004-D6B8-4E96-9C32-4B5DB0A9F36D}" presName="rootComposite" presStyleCnt="0"/>
      <dgm:spPr/>
    </dgm:pt>
    <dgm:pt modelId="{E1B2A8B4-4019-4B3A-BCF7-E5F90EBB101C}" type="pres">
      <dgm:prSet presAssocID="{DE73E004-D6B8-4E96-9C32-4B5DB0A9F36D}" presName="rootText" presStyleLbl="node1" presStyleIdx="0" presStyleCnt="1"/>
      <dgm:spPr/>
      <dgm:t>
        <a:bodyPr/>
        <a:lstStyle/>
        <a:p>
          <a:endParaRPr lang="en-US"/>
        </a:p>
      </dgm:t>
    </dgm:pt>
    <dgm:pt modelId="{9F19A4E8-A6C7-4F0A-B836-6AAD2AAC10DA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8107C9F-FEB7-40C3-8274-34C5DA91E68F}" type="pres">
      <dgm:prSet presAssocID="{DE73E004-D6B8-4E96-9C32-4B5DB0A9F36D}" presName="childShape" presStyleCnt="0"/>
      <dgm:spPr/>
    </dgm:pt>
    <dgm:pt modelId="{8D6DEDD1-436C-4DEB-8B1B-B271E4F9FE0E}" type="pres">
      <dgm:prSet presAssocID="{FC11F2C5-70E9-4D62-A284-E9ED8AA385E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4AD1923-CF53-4ADF-8D01-FD7994747975}" type="pres">
      <dgm:prSet presAssocID="{FEFE0ABA-6110-43B5-B720-F15E3550E841}" presName="childText" presStyleLbl="bgAcc1" presStyleIdx="0" presStyleCnt="2" custScaleX="23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17F4-99DF-435F-9623-EBEF7DC761B7}" type="pres">
      <dgm:prSet presAssocID="{D5CBD13E-A7C1-405A-B118-965294C403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DD0F1B1-F479-4BB4-A660-C00BD18E1C16}" type="pres">
      <dgm:prSet presAssocID="{B8F74C8B-1A6C-46DB-B789-F3565FFA8273}" presName="childText" presStyleLbl="bgAcc1" presStyleIdx="1" presStyleCnt="2" custScaleX="23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22CD-658B-4A6E-86F6-ACD57C44B95A}" type="presOf" srcId="{D5CBD13E-A7C1-405A-B118-965294C40362}" destId="{54E317F4-99DF-435F-9623-EBEF7DC761B7}" srcOrd="0" destOrd="0" presId="urn:microsoft.com/office/officeart/2005/8/layout/hierarchy3"/>
    <dgm:cxn modelId="{E609E339-1EE4-4C9E-8CBB-B599114D1B39}" type="presOf" srcId="{FEFE0ABA-6110-43B5-B720-F15E3550E841}" destId="{94AD1923-CF53-4ADF-8D01-FD7994747975}" srcOrd="0" destOrd="0" presId="urn:microsoft.com/office/officeart/2005/8/layout/hierarchy3"/>
    <dgm:cxn modelId="{43872473-3CC9-46C3-89F3-C2844D5B6AD3}" type="presOf" srcId="{9437EC5C-23C3-46D3-8DA1-7DD70D3A9F80}" destId="{1957CB50-0774-469F-A5BD-3DF64E880974}" srcOrd="0" destOrd="0" presId="urn:microsoft.com/office/officeart/2005/8/layout/hierarchy3"/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36DB308A-9A5A-4E62-9552-B331418DBF0B}" type="presOf" srcId="{DE73E004-D6B8-4E96-9C32-4B5DB0A9F36D}" destId="{E1B2A8B4-4019-4B3A-BCF7-E5F90EBB101C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AFCE55B1-C112-4C06-B36A-CB02D0091F9E}" type="presOf" srcId="{B8F74C8B-1A6C-46DB-B789-F3565FFA8273}" destId="{6DD0F1B1-F479-4BB4-A660-C00BD18E1C16}" srcOrd="0" destOrd="0" presId="urn:microsoft.com/office/officeart/2005/8/layout/hierarchy3"/>
    <dgm:cxn modelId="{17C64043-CEB8-4721-B4F0-99771015C8F3}" type="presOf" srcId="{DE73E004-D6B8-4E96-9C32-4B5DB0A9F36D}" destId="{9F19A4E8-A6C7-4F0A-B836-6AAD2AAC10DA}" srcOrd="1" destOrd="0" presId="urn:microsoft.com/office/officeart/2005/8/layout/hierarchy3"/>
    <dgm:cxn modelId="{3754E006-A598-493A-8705-25218B1E0C9A}" type="presOf" srcId="{FC11F2C5-70E9-4D62-A284-E9ED8AA385E6}" destId="{8D6DEDD1-436C-4DEB-8B1B-B271E4F9FE0E}" srcOrd="0" destOrd="0" presId="urn:microsoft.com/office/officeart/2005/8/layout/hierarchy3"/>
    <dgm:cxn modelId="{68DD4EB4-7879-4554-89B8-867CA716734D}" type="presParOf" srcId="{1957CB50-0774-469F-A5BD-3DF64E880974}" destId="{1911A312-6B37-4AB6-923C-2EE2E35E3FD4}" srcOrd="0" destOrd="0" presId="urn:microsoft.com/office/officeart/2005/8/layout/hierarchy3"/>
    <dgm:cxn modelId="{5213C0E4-69F9-4898-AE9B-425552CE95EF}" type="presParOf" srcId="{1911A312-6B37-4AB6-923C-2EE2E35E3FD4}" destId="{35237919-BD9D-4DBD-815A-36B36C22CB11}" srcOrd="0" destOrd="0" presId="urn:microsoft.com/office/officeart/2005/8/layout/hierarchy3"/>
    <dgm:cxn modelId="{5120229C-CEE7-4261-8E78-6E8BEC2841D3}" type="presParOf" srcId="{35237919-BD9D-4DBD-815A-36B36C22CB11}" destId="{E1B2A8B4-4019-4B3A-BCF7-E5F90EBB101C}" srcOrd="0" destOrd="0" presId="urn:microsoft.com/office/officeart/2005/8/layout/hierarchy3"/>
    <dgm:cxn modelId="{959E7624-5E07-4CFD-BD7C-78147F445C3A}" type="presParOf" srcId="{35237919-BD9D-4DBD-815A-36B36C22CB11}" destId="{9F19A4E8-A6C7-4F0A-B836-6AAD2AAC10DA}" srcOrd="1" destOrd="0" presId="urn:microsoft.com/office/officeart/2005/8/layout/hierarchy3"/>
    <dgm:cxn modelId="{D2AA13B0-7247-4B54-BC4E-932AB4CF784A}" type="presParOf" srcId="{1911A312-6B37-4AB6-923C-2EE2E35E3FD4}" destId="{98107C9F-FEB7-40C3-8274-34C5DA91E68F}" srcOrd="1" destOrd="0" presId="urn:microsoft.com/office/officeart/2005/8/layout/hierarchy3"/>
    <dgm:cxn modelId="{5D45E818-8FA8-429C-B1C8-26B691F947FB}" type="presParOf" srcId="{98107C9F-FEB7-40C3-8274-34C5DA91E68F}" destId="{8D6DEDD1-436C-4DEB-8B1B-B271E4F9FE0E}" srcOrd="0" destOrd="0" presId="urn:microsoft.com/office/officeart/2005/8/layout/hierarchy3"/>
    <dgm:cxn modelId="{CCB8521D-223E-4D95-931F-85299D390958}" type="presParOf" srcId="{98107C9F-FEB7-40C3-8274-34C5DA91E68F}" destId="{94AD1923-CF53-4ADF-8D01-FD7994747975}" srcOrd="1" destOrd="0" presId="urn:microsoft.com/office/officeart/2005/8/layout/hierarchy3"/>
    <dgm:cxn modelId="{CB4064F1-82CC-41F5-AB5A-530E8B024C78}" type="presParOf" srcId="{98107C9F-FEB7-40C3-8274-34C5DA91E68F}" destId="{54E317F4-99DF-435F-9623-EBEF7DC761B7}" srcOrd="2" destOrd="0" presId="urn:microsoft.com/office/officeart/2005/8/layout/hierarchy3"/>
    <dgm:cxn modelId="{10CEF16A-6DDD-4D4D-B6E5-8259602CA0D7}" type="presParOf" srcId="{98107C9F-FEB7-40C3-8274-34C5DA91E68F}" destId="{6DD0F1B1-F479-4BB4-A660-C00BD18E1C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pPr algn="l"/>
          <a:r>
            <a:rPr lang="en-US" sz="4800" dirty="0" err="1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4800" dirty="0">
            <a:solidFill>
              <a:srgbClr val="C00000"/>
            </a:solidFill>
          </a:endParaRPr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FEFE0ABA-6110-43B5-B720-F15E3550E841}">
      <dgm:prSet phldrT="[Text]" custT="1"/>
      <dgm:spPr/>
      <dgm:t>
        <a:bodyPr/>
        <a:lstStyle/>
        <a:p>
          <a:pPr algn="l"/>
          <a:r>
            <a:rPr lang="as-IN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dirty="0">
            <a:solidFill>
              <a:srgbClr val="0070C0"/>
            </a:solidFill>
          </a:endParaRPr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pPr algn="l"/>
          <a:endParaRPr lang="en-US" sz="28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pPr algn="l"/>
          <a:endParaRPr lang="en-US" sz="2800"/>
        </a:p>
      </dgm:t>
    </dgm:pt>
    <dgm:pt modelId="{B8F74C8B-1A6C-46DB-B789-F3565FFA8273}">
      <dgm:prSet phldrT="[Text]" custT="1"/>
      <dgm:spPr/>
      <dgm:t>
        <a:bodyPr/>
        <a:lstStyle/>
        <a:p>
          <a:pPr algn="l"/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>
            <a:solidFill>
              <a:srgbClr val="0070C0"/>
            </a:solidFill>
          </a:endParaRPr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pPr algn="l"/>
          <a:endParaRPr lang="en-US" sz="28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pPr algn="l"/>
          <a:endParaRPr lang="en-US" sz="2800"/>
        </a:p>
      </dgm:t>
    </dgm:pt>
    <dgm:pt modelId="{CC64CEDD-A2C6-4C53-A251-1C2129516CFE}">
      <dgm:prSet phldrT="[Text]" custT="1"/>
      <dgm:spPr/>
      <dgm:t>
        <a:bodyPr/>
        <a:lstStyle/>
        <a:p>
          <a:pPr algn="l"/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>
            <a:solidFill>
              <a:srgbClr val="0070C0"/>
            </a:solidFill>
          </a:endParaRPr>
        </a:p>
      </dgm:t>
    </dgm:pt>
    <dgm:pt modelId="{6598A534-B8DB-406F-AB7C-D3EC6CA849BA}" type="par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4AFFD31E-0BE8-4A97-BD08-8547F7B2FB6E}" type="sib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CAD61159-A776-40F9-8656-C5E03F6DBF72}">
      <dgm:prSet phldrT="[Text]" custT="1"/>
      <dgm:spPr/>
      <dgm:t>
        <a:bodyPr/>
        <a:lstStyle/>
        <a:p>
          <a:pPr algn="l"/>
          <a:r>
            <a:rPr lang="as-IN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dirty="0">
            <a:solidFill>
              <a:srgbClr val="0070C0"/>
            </a:solidFill>
          </a:endParaRPr>
        </a:p>
      </dgm:t>
    </dgm:pt>
    <dgm:pt modelId="{42115716-0E01-48D0-BB3E-3982263B26B1}" type="par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79952FAB-0966-4F20-871F-30E9C9116A18}" type="sib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A1090D51-6EDD-4A78-9A03-144529808870}">
      <dgm:prSet phldrT="[Text]" custT="1"/>
      <dgm:spPr/>
      <dgm:t>
        <a:bodyPr/>
        <a:lstStyle/>
        <a:p>
          <a:pPr algn="l"/>
          <a:r>
            <a:rPr lang="as-IN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অনেক ডেটা একসঙ্গে পাঠালে </a:t>
          </a:r>
          <a:r>
            <a:rPr lang="en-US" sz="28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 লাগে</a:t>
          </a:r>
          <a:endParaRPr lang="en-US" sz="2800" dirty="0">
            <a:solidFill>
              <a:srgbClr val="0070C0"/>
            </a:solidFill>
          </a:endParaRPr>
        </a:p>
      </dgm:t>
    </dgm:pt>
    <dgm:pt modelId="{ED65813D-4AAB-44F7-878B-FA7107015B43}" type="parTrans" cxnId="{17CE10F8-B306-4843-BC73-1987317345A9}">
      <dgm:prSet/>
      <dgm:spPr/>
      <dgm:t>
        <a:bodyPr/>
        <a:lstStyle/>
        <a:p>
          <a:pPr algn="l"/>
          <a:endParaRPr lang="en-US" sz="2800"/>
        </a:p>
      </dgm:t>
    </dgm:pt>
    <dgm:pt modelId="{072D6356-7626-4563-A06A-C948DCD8D38A}" type="sibTrans" cxnId="{17CE10F8-B306-4843-BC73-1987317345A9}">
      <dgm:prSet/>
      <dgm:spPr/>
      <dgm:t>
        <a:bodyPr/>
        <a:lstStyle/>
        <a:p>
          <a:pPr algn="l"/>
          <a:endParaRPr lang="en-US" sz="2800"/>
        </a:p>
      </dgm:t>
    </dgm:pt>
    <dgm:pt modelId="{1193B453-3A11-4F30-BC87-1031CEE0FF11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8AF8C-491C-430E-8A86-190849B8BFDB}" type="pres">
      <dgm:prSet presAssocID="{DE73E004-D6B8-4E96-9C32-4B5DB0A9F36D}" presName="root" presStyleCnt="0"/>
      <dgm:spPr/>
    </dgm:pt>
    <dgm:pt modelId="{79CE36BF-6520-4322-AD87-283FB7689E7F}" type="pres">
      <dgm:prSet presAssocID="{DE73E004-D6B8-4E96-9C32-4B5DB0A9F36D}" presName="rootComposite" presStyleCnt="0"/>
      <dgm:spPr/>
    </dgm:pt>
    <dgm:pt modelId="{B45EB55A-D79C-4F01-9837-C2D74198E461}" type="pres">
      <dgm:prSet presAssocID="{DE73E004-D6B8-4E96-9C32-4B5DB0A9F36D}" presName="rootText" presStyleLbl="node1" presStyleIdx="0" presStyleCnt="1" custScaleX="141070"/>
      <dgm:spPr/>
      <dgm:t>
        <a:bodyPr/>
        <a:lstStyle/>
        <a:p>
          <a:endParaRPr lang="en-US"/>
        </a:p>
      </dgm:t>
    </dgm:pt>
    <dgm:pt modelId="{874E9F8C-FAB9-4890-9551-C301BE9CD19C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B42EA76B-7B98-401F-9D7C-A137DCB8305D}" type="pres">
      <dgm:prSet presAssocID="{DE73E004-D6B8-4E96-9C32-4B5DB0A9F36D}" presName="childShape" presStyleCnt="0"/>
      <dgm:spPr/>
    </dgm:pt>
    <dgm:pt modelId="{F9FE221F-786C-414D-B5D4-4003581AB60B}" type="pres">
      <dgm:prSet presAssocID="{FC11F2C5-70E9-4D62-A284-E9ED8AA385E6}" presName="Name13" presStyleLbl="parChTrans1D2" presStyleIdx="0" presStyleCnt="5"/>
      <dgm:spPr/>
      <dgm:t>
        <a:bodyPr/>
        <a:lstStyle/>
        <a:p>
          <a:endParaRPr lang="en-US"/>
        </a:p>
      </dgm:t>
    </dgm:pt>
    <dgm:pt modelId="{690CDB0A-C3F1-4C08-8AF9-D5BCBE106937}" type="pres">
      <dgm:prSet presAssocID="{FEFE0ABA-6110-43B5-B720-F15E3550E841}" presName="childText" presStyleLbl="bgAcc1" presStyleIdx="0" presStyleCnt="5" custScaleX="222352" custScaleY="8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0EDC-C1C2-40D3-9C39-1BACDD4F76A7}" type="pres">
      <dgm:prSet presAssocID="{D5CBD13E-A7C1-405A-B118-965294C4036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38E8E61-D0DC-4736-9A26-A8A755D68F97}" type="pres">
      <dgm:prSet presAssocID="{B8F74C8B-1A6C-46DB-B789-F3565FFA8273}" presName="childText" presStyleLbl="bgAcc1" presStyleIdx="1" presStyleCnt="5" custScaleX="51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DB0CB-BAE8-4300-87DD-AE7B96F48490}" type="pres">
      <dgm:prSet presAssocID="{6598A534-B8DB-406F-AB7C-D3EC6CA849BA}" presName="Name13" presStyleLbl="parChTrans1D2" presStyleIdx="2" presStyleCnt="5"/>
      <dgm:spPr/>
      <dgm:t>
        <a:bodyPr/>
        <a:lstStyle/>
        <a:p>
          <a:endParaRPr lang="en-US"/>
        </a:p>
      </dgm:t>
    </dgm:pt>
    <dgm:pt modelId="{BED5E702-6A7E-45EC-90E2-1EF6EEEA5C7F}" type="pres">
      <dgm:prSet presAssocID="{CC64CEDD-A2C6-4C53-A251-1C2129516CFE}" presName="childText" presStyleLbl="bgAcc1" presStyleIdx="2" presStyleCnt="5" custScaleX="36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62B3-29A9-446A-954F-9BACB0381824}" type="pres">
      <dgm:prSet presAssocID="{42115716-0E01-48D0-BB3E-3982263B26B1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F64D8FD-C4EC-42AC-A22C-3AE01079788D}" type="pres">
      <dgm:prSet presAssocID="{CAD61159-A776-40F9-8656-C5E03F6DBF72}" presName="childText" presStyleLbl="bgAcc1" presStyleIdx="3" presStyleCnt="5" custScaleX="42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40BDE-AE2A-4D5D-B5B3-1686ABCD8C19}" type="pres">
      <dgm:prSet presAssocID="{ED65813D-4AAB-44F7-878B-FA7107015B43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D0863A0-DBE4-4766-BC31-45AB50A2B4AD}" type="pres">
      <dgm:prSet presAssocID="{A1090D51-6EDD-4A78-9A03-144529808870}" presName="childText" presStyleLbl="bgAcc1" presStyleIdx="4" presStyleCnt="5" custScaleX="474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9D8FDFE7-CD35-491F-8902-1263AA220424}" type="presOf" srcId="{6598A534-B8DB-406F-AB7C-D3EC6CA849BA}" destId="{7CEDB0CB-BAE8-4300-87DD-AE7B96F48490}" srcOrd="0" destOrd="0" presId="urn:microsoft.com/office/officeart/2005/8/layout/hierarchy3"/>
    <dgm:cxn modelId="{F95BB337-6054-4DEA-8D66-E0B087C89190}" type="presOf" srcId="{B8F74C8B-1A6C-46DB-B789-F3565FFA8273}" destId="{A38E8E61-D0DC-4736-9A26-A8A755D68F97}" srcOrd="0" destOrd="0" presId="urn:microsoft.com/office/officeart/2005/8/layout/hierarchy3"/>
    <dgm:cxn modelId="{06DB8B91-0599-40AB-8C5E-5296453640DE}" type="presOf" srcId="{ED65813D-4AAB-44F7-878B-FA7107015B43}" destId="{AD340BDE-AE2A-4D5D-B5B3-1686ABCD8C19}" srcOrd="0" destOrd="0" presId="urn:microsoft.com/office/officeart/2005/8/layout/hierarchy3"/>
    <dgm:cxn modelId="{CE93AC26-E2E5-435A-8992-B386DF77AE3A}" type="presOf" srcId="{42115716-0E01-48D0-BB3E-3982263B26B1}" destId="{8CAD62B3-29A9-446A-954F-9BACB0381824}" srcOrd="0" destOrd="0" presId="urn:microsoft.com/office/officeart/2005/8/layout/hierarchy3"/>
    <dgm:cxn modelId="{66E96914-0FEE-4AFA-AEA2-C761D449859E}" type="presOf" srcId="{9437EC5C-23C3-46D3-8DA1-7DD70D3A9F80}" destId="{1193B453-3A11-4F30-BC87-1031CEE0FF11}" srcOrd="0" destOrd="0" presId="urn:microsoft.com/office/officeart/2005/8/layout/hierarchy3"/>
    <dgm:cxn modelId="{4B097B89-7FAE-4A9D-9D4F-ECE3CF4A1887}" type="presOf" srcId="{CC64CEDD-A2C6-4C53-A251-1C2129516CFE}" destId="{BED5E702-6A7E-45EC-90E2-1EF6EEEA5C7F}" srcOrd="0" destOrd="0" presId="urn:microsoft.com/office/officeart/2005/8/layout/hierarchy3"/>
    <dgm:cxn modelId="{263F7934-6015-49D9-AAB3-E2CF9C715BD5}" type="presOf" srcId="{DE73E004-D6B8-4E96-9C32-4B5DB0A9F36D}" destId="{874E9F8C-FAB9-4890-9551-C301BE9CD19C}" srcOrd="1" destOrd="0" presId="urn:microsoft.com/office/officeart/2005/8/layout/hierarchy3"/>
    <dgm:cxn modelId="{FB5D8BAB-4F29-4106-A5F9-3575C59BC6D7}" type="presOf" srcId="{FC11F2C5-70E9-4D62-A284-E9ED8AA385E6}" destId="{F9FE221F-786C-414D-B5D4-4003581AB60B}" srcOrd="0" destOrd="0" presId="urn:microsoft.com/office/officeart/2005/8/layout/hierarchy3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FF1B3A5B-D04E-4BE1-B46D-F17EF3629B16}" type="presOf" srcId="{DE73E004-D6B8-4E96-9C32-4B5DB0A9F36D}" destId="{B45EB55A-D79C-4F01-9837-C2D74198E461}" srcOrd="0" destOrd="0" presId="urn:microsoft.com/office/officeart/2005/8/layout/hierarchy3"/>
    <dgm:cxn modelId="{2BA8F9C1-BC0B-4ADE-9C55-820531E87F76}" type="presOf" srcId="{FEFE0ABA-6110-43B5-B720-F15E3550E841}" destId="{690CDB0A-C3F1-4C08-8AF9-D5BCBE106937}" srcOrd="0" destOrd="0" presId="urn:microsoft.com/office/officeart/2005/8/layout/hierarchy3"/>
    <dgm:cxn modelId="{435FC463-F264-42D1-BF02-FC1285139CA4}" srcId="{DE73E004-D6B8-4E96-9C32-4B5DB0A9F36D}" destId="{CC64CEDD-A2C6-4C53-A251-1C2129516CFE}" srcOrd="2" destOrd="0" parTransId="{6598A534-B8DB-406F-AB7C-D3EC6CA849BA}" sibTransId="{4AFFD31E-0BE8-4A97-BD08-8547F7B2FB6E}"/>
    <dgm:cxn modelId="{3251E830-6CB8-4569-8C54-3692A43E7EA8}" type="presOf" srcId="{D5CBD13E-A7C1-405A-B118-965294C40362}" destId="{360A0EDC-C1C2-40D3-9C39-1BACDD4F76A7}" srcOrd="0" destOrd="0" presId="urn:microsoft.com/office/officeart/2005/8/layout/hierarchy3"/>
    <dgm:cxn modelId="{7D7BF753-0D5E-49E7-BCB9-CFC66D9DCA49}" type="presOf" srcId="{A1090D51-6EDD-4A78-9A03-144529808870}" destId="{BD0863A0-DBE4-4766-BC31-45AB50A2B4AD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57CD7940-B61C-44F1-88E9-CE932AF9EF07}" srcId="{DE73E004-D6B8-4E96-9C32-4B5DB0A9F36D}" destId="{CAD61159-A776-40F9-8656-C5E03F6DBF72}" srcOrd="3" destOrd="0" parTransId="{42115716-0E01-48D0-BB3E-3982263B26B1}" sibTransId="{79952FAB-0966-4F20-871F-30E9C9116A18}"/>
    <dgm:cxn modelId="{3DD06DA4-F21D-4DA7-A89A-DCA0FB81BA07}" type="presOf" srcId="{CAD61159-A776-40F9-8656-C5E03F6DBF72}" destId="{AF64D8FD-C4EC-42AC-A22C-3AE01079788D}" srcOrd="0" destOrd="0" presId="urn:microsoft.com/office/officeart/2005/8/layout/hierarchy3"/>
    <dgm:cxn modelId="{17CE10F8-B306-4843-BC73-1987317345A9}" srcId="{DE73E004-D6B8-4E96-9C32-4B5DB0A9F36D}" destId="{A1090D51-6EDD-4A78-9A03-144529808870}" srcOrd="4" destOrd="0" parTransId="{ED65813D-4AAB-44F7-878B-FA7107015B43}" sibTransId="{072D6356-7626-4563-A06A-C948DCD8D38A}"/>
    <dgm:cxn modelId="{9DAF5602-E1AA-49FC-828B-7FA495ED4A27}" type="presParOf" srcId="{1193B453-3A11-4F30-BC87-1031CEE0FF11}" destId="{9BE8AF8C-491C-430E-8A86-190849B8BFDB}" srcOrd="0" destOrd="0" presId="urn:microsoft.com/office/officeart/2005/8/layout/hierarchy3"/>
    <dgm:cxn modelId="{BC378CDB-3050-402B-9AC2-4B2FCB5B3806}" type="presParOf" srcId="{9BE8AF8C-491C-430E-8A86-190849B8BFDB}" destId="{79CE36BF-6520-4322-AD87-283FB7689E7F}" srcOrd="0" destOrd="0" presId="urn:microsoft.com/office/officeart/2005/8/layout/hierarchy3"/>
    <dgm:cxn modelId="{01280AD5-FCF0-44D3-90EF-6A1C1C568177}" type="presParOf" srcId="{79CE36BF-6520-4322-AD87-283FB7689E7F}" destId="{B45EB55A-D79C-4F01-9837-C2D74198E461}" srcOrd="0" destOrd="0" presId="urn:microsoft.com/office/officeart/2005/8/layout/hierarchy3"/>
    <dgm:cxn modelId="{9FCC7EDE-FE57-4FF7-AB8F-835302E79C90}" type="presParOf" srcId="{79CE36BF-6520-4322-AD87-283FB7689E7F}" destId="{874E9F8C-FAB9-4890-9551-C301BE9CD19C}" srcOrd="1" destOrd="0" presId="urn:microsoft.com/office/officeart/2005/8/layout/hierarchy3"/>
    <dgm:cxn modelId="{BCCCA914-3B4E-466B-AC6B-BBE8C7B1E76A}" type="presParOf" srcId="{9BE8AF8C-491C-430E-8A86-190849B8BFDB}" destId="{B42EA76B-7B98-401F-9D7C-A137DCB8305D}" srcOrd="1" destOrd="0" presId="urn:microsoft.com/office/officeart/2005/8/layout/hierarchy3"/>
    <dgm:cxn modelId="{C8447027-E935-4A2D-A8B5-CA379B8E0886}" type="presParOf" srcId="{B42EA76B-7B98-401F-9D7C-A137DCB8305D}" destId="{F9FE221F-786C-414D-B5D4-4003581AB60B}" srcOrd="0" destOrd="0" presId="urn:microsoft.com/office/officeart/2005/8/layout/hierarchy3"/>
    <dgm:cxn modelId="{3EAA3D4C-2A58-4A12-8275-E079CF3D468E}" type="presParOf" srcId="{B42EA76B-7B98-401F-9D7C-A137DCB8305D}" destId="{690CDB0A-C3F1-4C08-8AF9-D5BCBE106937}" srcOrd="1" destOrd="0" presId="urn:microsoft.com/office/officeart/2005/8/layout/hierarchy3"/>
    <dgm:cxn modelId="{89F4AD9D-9B03-4DDC-AF0D-BBCC977F4854}" type="presParOf" srcId="{B42EA76B-7B98-401F-9D7C-A137DCB8305D}" destId="{360A0EDC-C1C2-40D3-9C39-1BACDD4F76A7}" srcOrd="2" destOrd="0" presId="urn:microsoft.com/office/officeart/2005/8/layout/hierarchy3"/>
    <dgm:cxn modelId="{60F54203-C4F1-41F2-904D-7D4972256AF8}" type="presParOf" srcId="{B42EA76B-7B98-401F-9D7C-A137DCB8305D}" destId="{A38E8E61-D0DC-4736-9A26-A8A755D68F97}" srcOrd="3" destOrd="0" presId="urn:microsoft.com/office/officeart/2005/8/layout/hierarchy3"/>
    <dgm:cxn modelId="{C6CD3265-5000-4E1F-B5EA-2FF2BD53A21F}" type="presParOf" srcId="{B42EA76B-7B98-401F-9D7C-A137DCB8305D}" destId="{7CEDB0CB-BAE8-4300-87DD-AE7B96F48490}" srcOrd="4" destOrd="0" presId="urn:microsoft.com/office/officeart/2005/8/layout/hierarchy3"/>
    <dgm:cxn modelId="{BFB47525-73EC-4C55-874D-231A6AB5159F}" type="presParOf" srcId="{B42EA76B-7B98-401F-9D7C-A137DCB8305D}" destId="{BED5E702-6A7E-45EC-90E2-1EF6EEEA5C7F}" srcOrd="5" destOrd="0" presId="urn:microsoft.com/office/officeart/2005/8/layout/hierarchy3"/>
    <dgm:cxn modelId="{2550E97E-5C99-4981-8111-BD8A07E0D0B6}" type="presParOf" srcId="{B42EA76B-7B98-401F-9D7C-A137DCB8305D}" destId="{8CAD62B3-29A9-446A-954F-9BACB0381824}" srcOrd="6" destOrd="0" presId="urn:microsoft.com/office/officeart/2005/8/layout/hierarchy3"/>
    <dgm:cxn modelId="{A538DC65-79F8-4271-ABAA-C6F906D8953A}" type="presParOf" srcId="{B42EA76B-7B98-401F-9D7C-A137DCB8305D}" destId="{AF64D8FD-C4EC-42AC-A22C-3AE01079788D}" srcOrd="7" destOrd="0" presId="urn:microsoft.com/office/officeart/2005/8/layout/hierarchy3"/>
    <dgm:cxn modelId="{252DFAF0-1980-4C3D-8EE3-ABB47C698F19}" type="presParOf" srcId="{B42EA76B-7B98-401F-9D7C-A137DCB8305D}" destId="{AD340BDE-AE2A-4D5D-B5B3-1686ABCD8C19}" srcOrd="8" destOrd="0" presId="urn:microsoft.com/office/officeart/2005/8/layout/hierarchy3"/>
    <dgm:cxn modelId="{721172F1-2D47-49B9-95D5-92CF9B95A349}" type="presParOf" srcId="{B42EA76B-7B98-401F-9D7C-A137DCB8305D}" destId="{BD0863A0-DBE4-4766-BC31-45AB50A2B4A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 custT="1"/>
      <dgm:spPr>
        <a:solidFill>
          <a:srgbClr val="002060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3200" b="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en-US" sz="3200" b="0" dirty="0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শিখলাম</a:t>
          </a:r>
          <a:endParaRPr lang="en-US" sz="3200" b="0" dirty="0">
            <a:solidFill>
              <a:srgbClr val="FF000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2800" b="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হাব</a:t>
          </a:r>
          <a:endParaRPr lang="en-US" sz="2800" b="0" dirty="0"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3200" b="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USB </a:t>
          </a:r>
          <a:r>
            <a:rPr lang="en-US" sz="3200" b="0" dirty="0" err="1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হাব</a:t>
          </a:r>
          <a:r>
            <a:rPr lang="en-US" sz="3200" b="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200" b="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>
        <a:solidFill>
          <a:srgbClr val="FFFF0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sz="3200" b="0" dirty="0" err="1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প্রোটোকল</a:t>
          </a:r>
          <a:endParaRPr lang="en-US" sz="3200" b="0" dirty="0">
            <a:solidFill>
              <a:schemeClr val="accent6">
                <a:lumMod val="7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>
        <a:solidFill>
          <a:srgbClr val="FFFF0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sz="2800" b="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Router</a:t>
          </a:r>
          <a:r>
            <a:rPr lang="en-US" sz="3600" b="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600" b="0" dirty="0">
            <a:solidFill>
              <a:srgbClr val="00B05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4A45A70E-83A2-436C-9249-132CB3405AD2}">
      <dgm:prSet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MAC address 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5372D-DCA3-46F4-920A-141D82879E46}" type="parTrans" cxnId="{E6FBD16E-949C-4D0B-BBB4-F6ACE33FAF7E}">
      <dgm:prSet/>
      <dgm:spPr/>
      <dgm:t>
        <a:bodyPr/>
        <a:lstStyle/>
        <a:p>
          <a:endParaRPr lang="en-US"/>
        </a:p>
      </dgm:t>
    </dgm:pt>
    <dgm:pt modelId="{EEA2ECFF-1D2B-4B26-BA57-0C74F813CBFD}" type="sibTrans" cxnId="{E6FBD16E-949C-4D0B-BBB4-F6ACE33FAF7E}">
      <dgm:prSet/>
      <dgm:spPr/>
      <dgm:t>
        <a:bodyPr/>
        <a:lstStyle/>
        <a:p>
          <a:endParaRPr lang="en-US"/>
        </a:p>
      </dgm:t>
    </dgm:pt>
    <dgm:pt modelId="{1779DC2B-8723-4C5D-A4FB-89BD5B8C829B}">
      <dgm:prSet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Node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44089-9498-44AC-BAE6-64228031898B}" type="parTrans" cxnId="{8036935B-1A45-4D1A-8CFC-57DC378F5A3B}">
      <dgm:prSet/>
      <dgm:spPr/>
      <dgm:t>
        <a:bodyPr/>
        <a:lstStyle/>
        <a:p>
          <a:endParaRPr lang="en-US"/>
        </a:p>
      </dgm:t>
    </dgm:pt>
    <dgm:pt modelId="{FE7373C2-79C7-44B7-B577-5BC446112F44}" type="sibTrans" cxnId="{8036935B-1A45-4D1A-8CFC-57DC378F5A3B}">
      <dgm:prSet/>
      <dgm:spPr/>
      <dgm:t>
        <a:bodyPr/>
        <a:lstStyle/>
        <a:p>
          <a:endParaRPr lang="en-US"/>
        </a:p>
      </dgm:t>
    </dgm:pt>
    <dgm:pt modelId="{F24C94A7-E445-46BC-BA74-C87FB7DF1251}">
      <dgm:prSet custT="1"/>
      <dgm:spPr>
        <a:solidFill>
          <a:srgbClr val="FFFF0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sz="3200" dirty="0" err="1" smtClean="0">
              <a:solidFill>
                <a:srgbClr val="002060"/>
              </a:solidFill>
            </a:rPr>
            <a:t>ডাটা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3200" dirty="0" err="1" smtClean="0">
              <a:solidFill>
                <a:srgbClr val="002060"/>
              </a:solidFill>
            </a:rPr>
            <a:t>প্যাকেজ</a:t>
          </a:r>
          <a:r>
            <a:rPr lang="en-US" sz="3200" dirty="0" smtClean="0">
              <a:solidFill>
                <a:srgbClr val="002060"/>
              </a:solidFill>
            </a:rPr>
            <a:t> </a:t>
          </a:r>
          <a:r>
            <a:rPr lang="en-US" sz="2100" dirty="0" smtClean="0">
              <a:solidFill>
                <a:srgbClr val="C00000"/>
              </a:solidFill>
            </a:rPr>
            <a:t> </a:t>
          </a:r>
          <a:endParaRPr lang="en-US" sz="2100" dirty="0">
            <a:solidFill>
              <a:srgbClr val="C00000"/>
            </a:solidFill>
          </a:endParaRPr>
        </a:p>
      </dgm:t>
    </dgm:pt>
    <dgm:pt modelId="{C52EDFB2-E894-459A-B69E-C4BD24F92707}" type="parTrans" cxnId="{90D5C567-5C71-47B7-B9B8-E2242570B920}">
      <dgm:prSet/>
      <dgm:spPr/>
      <dgm:t>
        <a:bodyPr/>
        <a:lstStyle/>
        <a:p>
          <a:endParaRPr lang="en-US"/>
        </a:p>
      </dgm:t>
    </dgm:pt>
    <dgm:pt modelId="{2B3E4AD7-1093-49DC-8BDB-B2E92DE92195}" type="sibTrans" cxnId="{90D5C567-5C71-47B7-B9B8-E2242570B920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7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7" custRadScaleRad="100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7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7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D9E01-E534-4467-B37B-886339070987}" type="pres">
      <dgm:prSet presAssocID="{8E844089-9498-44AC-BAE6-64228031898B}" presName="Name9" presStyleLbl="parChTrans1D2" presStyleIdx="2" presStyleCnt="7"/>
      <dgm:spPr/>
      <dgm:t>
        <a:bodyPr/>
        <a:lstStyle/>
        <a:p>
          <a:endParaRPr lang="en-US"/>
        </a:p>
      </dgm:t>
    </dgm:pt>
    <dgm:pt modelId="{FA0EB376-9E42-4DEB-831E-B3DE6ECD4CEA}" type="pres">
      <dgm:prSet presAssocID="{8E844089-9498-44AC-BAE6-64228031898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3FD8E70-78AC-474E-8E50-E03E823C43F8}" type="pres">
      <dgm:prSet presAssocID="{1779DC2B-8723-4C5D-A4FB-89BD5B8C829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92CB5-6B81-40AE-808B-4CDB6F441187}" type="pres">
      <dgm:prSet presAssocID="{45F5372D-DCA3-46F4-920A-141D82879E46}" presName="Name9" presStyleLbl="parChTrans1D2" presStyleIdx="3" presStyleCnt="7"/>
      <dgm:spPr/>
      <dgm:t>
        <a:bodyPr/>
        <a:lstStyle/>
        <a:p>
          <a:endParaRPr lang="en-US"/>
        </a:p>
      </dgm:t>
    </dgm:pt>
    <dgm:pt modelId="{B1A4D73A-997E-4A2D-94FC-D4BCD5C8E3A7}" type="pres">
      <dgm:prSet presAssocID="{45F5372D-DCA3-46F4-920A-141D82879E4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15A8D2C-AC26-43F6-B4F0-B3D1C04B1A0B}" type="pres">
      <dgm:prSet presAssocID="{4A45A70E-83A2-436C-9249-132CB3405AD2}" presName="node" presStyleLbl="node1" presStyleIdx="3" presStyleCnt="7" custScaleX="109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6627-1C3E-45C5-A8E1-84A44F288EA7}" type="pres">
      <dgm:prSet presAssocID="{E806518C-03B3-4199-962B-C53BC2341EB8}" presName="Name9" presStyleLbl="parChTrans1D2" presStyleIdx="4" presStyleCnt="7"/>
      <dgm:spPr/>
      <dgm:t>
        <a:bodyPr/>
        <a:lstStyle/>
        <a:p>
          <a:endParaRPr lang="en-US"/>
        </a:p>
      </dgm:t>
    </dgm:pt>
    <dgm:pt modelId="{CC39F40B-FF18-4C9E-90B8-FE7DC77B16F0}" type="pres">
      <dgm:prSet presAssocID="{E806518C-03B3-4199-962B-C53BC2341EB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A5184D0-EAB4-4748-AA9A-B0290F4C85E6}" type="pres">
      <dgm:prSet presAssocID="{87605124-E0A3-4BAE-B666-19C1762C90E4}" presName="node" presStyleLbl="node1" presStyleIdx="4" presStyleCnt="7" custScaleX="120199" custScaleY="101252" custRadScaleRad="101309" custRadScaleInc="-9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CFB0-EAE2-4F03-BE05-51E59428626D}" type="pres">
      <dgm:prSet presAssocID="{32B00823-4F7C-482A-ADFA-AB9FD63F580F}" presName="Name9" presStyleLbl="parChTrans1D2" presStyleIdx="5" presStyleCnt="7"/>
      <dgm:spPr/>
      <dgm:t>
        <a:bodyPr/>
        <a:lstStyle/>
        <a:p>
          <a:endParaRPr lang="en-US"/>
        </a:p>
      </dgm:t>
    </dgm:pt>
    <dgm:pt modelId="{B908AF94-A127-4B28-AC84-FC94B1F4BBEB}" type="pres">
      <dgm:prSet presAssocID="{32B00823-4F7C-482A-ADFA-AB9FD63F580F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BF6E047-4CEB-4891-8756-7804FB5A3A04}" type="pres">
      <dgm:prSet presAssocID="{560B81CE-8C10-4F7D-B071-C14708E2ECB9}" presName="node" presStyleLbl="node1" presStyleIdx="5" presStyleCnt="7" custScaleX="128728" custScaleY="101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A2B03-DBD4-45F0-9455-4F50221B2D36}" type="pres">
      <dgm:prSet presAssocID="{C52EDFB2-E894-459A-B69E-C4BD24F92707}" presName="Name9" presStyleLbl="parChTrans1D2" presStyleIdx="6" presStyleCnt="7"/>
      <dgm:spPr/>
      <dgm:t>
        <a:bodyPr/>
        <a:lstStyle/>
        <a:p>
          <a:endParaRPr lang="en-US"/>
        </a:p>
      </dgm:t>
    </dgm:pt>
    <dgm:pt modelId="{81419B41-EE79-4CA1-A7CF-E83136A78A5B}" type="pres">
      <dgm:prSet presAssocID="{C52EDFB2-E894-459A-B69E-C4BD24F9270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33639C5-C849-4840-913B-27AABC6064AC}" type="pres">
      <dgm:prSet presAssocID="{F24C94A7-E445-46BC-BA74-C87FB7DF125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4BFA0-49A3-44AF-B2C4-5E232E96D9C1}" srcId="{A2B16284-5204-4820-8B00-2E96E1D9F41B}" destId="{560B81CE-8C10-4F7D-B071-C14708E2ECB9}" srcOrd="5" destOrd="0" parTransId="{32B00823-4F7C-482A-ADFA-AB9FD63F580F}" sibTransId="{D11F8926-2287-40FE-B25A-91B8D5CE4CD5}"/>
    <dgm:cxn modelId="{EAAB6E8E-D138-4CAC-9B71-0EAFEB1F5DA1}" type="presOf" srcId="{7E427CF7-679B-4C3B-BC20-29C712F633F6}" destId="{C5C0C303-D3AA-42C8-92C9-0A4DCC38D044}" srcOrd="0" destOrd="0" presId="urn:microsoft.com/office/officeart/2005/8/layout/radial1"/>
    <dgm:cxn modelId="{5DE0C7D9-5288-420C-85FF-B816671592AC}" type="presOf" srcId="{87605124-E0A3-4BAE-B666-19C1762C90E4}" destId="{0A5184D0-EAB4-4748-AA9A-B0290F4C85E6}" srcOrd="0" destOrd="0" presId="urn:microsoft.com/office/officeart/2005/8/layout/radial1"/>
    <dgm:cxn modelId="{1A678350-1CC4-4C84-9388-348673AED35A}" type="presOf" srcId="{C52EDFB2-E894-459A-B69E-C4BD24F92707}" destId="{81419B41-EE79-4CA1-A7CF-E83136A78A5B}" srcOrd="1" destOrd="0" presId="urn:microsoft.com/office/officeart/2005/8/layout/radial1"/>
    <dgm:cxn modelId="{434DBCE7-9129-4FAC-BDEB-F3B633AF0244}" type="presOf" srcId="{32B00823-4F7C-482A-ADFA-AB9FD63F580F}" destId="{5309CFB0-EAE2-4F03-BE05-51E59428626D}" srcOrd="0" destOrd="0" presId="urn:microsoft.com/office/officeart/2005/8/layout/radial1"/>
    <dgm:cxn modelId="{8250C12F-7266-4F1A-A4D5-B050D0AC0B24}" type="presOf" srcId="{E8B66E16-4FC4-4615-9350-1385C51FAEF1}" destId="{106FB81A-DA51-42D1-BE65-DB21B3660AC9}" srcOrd="1" destOrd="0" presId="urn:microsoft.com/office/officeart/2005/8/layout/radial1"/>
    <dgm:cxn modelId="{8036935B-1A45-4D1A-8CFC-57DC378F5A3B}" srcId="{A2B16284-5204-4820-8B00-2E96E1D9F41B}" destId="{1779DC2B-8723-4C5D-A4FB-89BD5B8C829B}" srcOrd="2" destOrd="0" parTransId="{8E844089-9498-44AC-BAE6-64228031898B}" sibTransId="{FE7373C2-79C7-44B7-B577-5BC446112F44}"/>
    <dgm:cxn modelId="{6D561BE2-4121-4655-83C8-D3E4F52C500D}" type="presOf" srcId="{E8B66E16-4FC4-4615-9350-1385C51FAEF1}" destId="{279D9462-27E7-43BE-9D5E-F3BBE42442CD}" srcOrd="0" destOrd="0" presId="urn:microsoft.com/office/officeart/2005/8/layout/radial1"/>
    <dgm:cxn modelId="{F82A820C-7624-4C57-AE88-F5B30094C539}" type="presOf" srcId="{1779DC2B-8723-4C5D-A4FB-89BD5B8C829B}" destId="{33FD8E70-78AC-474E-8E50-E03E823C43F8}" srcOrd="0" destOrd="0" presId="urn:microsoft.com/office/officeart/2005/8/layout/radial1"/>
    <dgm:cxn modelId="{9A55003E-2D3F-4E98-8273-06B30A3E63E1}" type="presOf" srcId="{8E844089-9498-44AC-BAE6-64228031898B}" destId="{FA0EB376-9E42-4DEB-831E-B3DE6ECD4CEA}" srcOrd="1" destOrd="0" presId="urn:microsoft.com/office/officeart/2005/8/layout/radial1"/>
    <dgm:cxn modelId="{37995ED1-2AD2-48B0-8A51-0D332E246DD1}" type="presOf" srcId="{3D38940F-488E-4212-80C6-05757F25C108}" destId="{F141CF5C-6D4A-4A9E-A9FE-5FD68496E41C}" srcOrd="0" destOrd="0" presId="urn:microsoft.com/office/officeart/2005/8/layout/radial1"/>
    <dgm:cxn modelId="{EB43A0B9-51F7-45B8-B976-0426D170A18D}" srcId="{A2B16284-5204-4820-8B00-2E96E1D9F41B}" destId="{87605124-E0A3-4BAE-B666-19C1762C90E4}" srcOrd="4" destOrd="0" parTransId="{E806518C-03B3-4199-962B-C53BC2341EB8}" sibTransId="{7B4E7567-4806-425F-8550-6162F2411B44}"/>
    <dgm:cxn modelId="{90D5C567-5C71-47B7-B9B8-E2242570B920}" srcId="{A2B16284-5204-4820-8B00-2E96E1D9F41B}" destId="{F24C94A7-E445-46BC-BA74-C87FB7DF1251}" srcOrd="6" destOrd="0" parTransId="{C52EDFB2-E894-459A-B69E-C4BD24F92707}" sibTransId="{2B3E4AD7-1093-49DC-8BDB-B2E92DE92195}"/>
    <dgm:cxn modelId="{3425D7DF-DE7D-4BBF-A925-3B6E50058586}" type="presOf" srcId="{8E844089-9498-44AC-BAE6-64228031898B}" destId="{BD7D9E01-E534-4467-B37B-886339070987}" srcOrd="0" destOrd="0" presId="urn:microsoft.com/office/officeart/2005/8/layout/radial1"/>
    <dgm:cxn modelId="{B06526A9-D381-4507-BA0E-1471BB4FBFC3}" type="presOf" srcId="{A2B16284-5204-4820-8B00-2E96E1D9F41B}" destId="{A2FC1977-93EA-4368-AB42-6517D9C0131F}" srcOrd="0" destOrd="0" presId="urn:microsoft.com/office/officeart/2005/8/layout/radial1"/>
    <dgm:cxn modelId="{939E58F3-E747-450E-8616-CC86B5CBB827}" type="presOf" srcId="{E806518C-03B3-4199-962B-C53BC2341EB8}" destId="{6E286627-1C3E-45C5-A8E1-84A44F288EA7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1268F4BA-6F29-45C8-B5E1-6AA622DDBCB7}" type="presOf" srcId="{C52EDFB2-E894-459A-B69E-C4BD24F92707}" destId="{84AA2B03-DBD4-45F0-9455-4F50221B2D36}" srcOrd="0" destOrd="0" presId="urn:microsoft.com/office/officeart/2005/8/layout/radial1"/>
    <dgm:cxn modelId="{9CB6ADBB-3626-49ED-8B2B-7AA11D78A080}" type="presOf" srcId="{45F5372D-DCA3-46F4-920A-141D82879E46}" destId="{B1A4D73A-997E-4A2D-94FC-D4BCD5C8E3A7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A06910C2-82BD-407A-897C-4C4CFF59D891}" type="presOf" srcId="{F24C94A7-E445-46BC-BA74-C87FB7DF1251}" destId="{A33639C5-C849-4840-913B-27AABC6064AC}" srcOrd="0" destOrd="0" presId="urn:microsoft.com/office/officeart/2005/8/layout/radial1"/>
    <dgm:cxn modelId="{6774E1A1-EF15-4427-AECD-48F92ADF1308}" type="presOf" srcId="{4A45A70E-83A2-436C-9249-132CB3405AD2}" destId="{515A8D2C-AC26-43F6-B4F0-B3D1C04B1A0B}" srcOrd="0" destOrd="0" presId="urn:microsoft.com/office/officeart/2005/8/layout/radial1"/>
    <dgm:cxn modelId="{4836C438-84FD-41A9-AC49-DC2CC457DDB4}" type="presOf" srcId="{32B00823-4F7C-482A-ADFA-AB9FD63F580F}" destId="{B908AF94-A127-4B28-AC84-FC94B1F4BBEB}" srcOrd="1" destOrd="0" presId="urn:microsoft.com/office/officeart/2005/8/layout/radial1"/>
    <dgm:cxn modelId="{E6FBD16E-949C-4D0B-BBB4-F6ACE33FAF7E}" srcId="{A2B16284-5204-4820-8B00-2E96E1D9F41B}" destId="{4A45A70E-83A2-436C-9249-132CB3405AD2}" srcOrd="3" destOrd="0" parTransId="{45F5372D-DCA3-46F4-920A-141D82879E46}" sibTransId="{EEA2ECFF-1D2B-4B26-BA57-0C74F813CBFD}"/>
    <dgm:cxn modelId="{7F565843-B74C-43D8-8D4E-A69BB5C5F6EC}" type="presOf" srcId="{45F5372D-DCA3-46F4-920A-141D82879E46}" destId="{72792CB5-6B81-40AE-808B-4CDB6F441187}" srcOrd="0" destOrd="0" presId="urn:microsoft.com/office/officeart/2005/8/layout/radial1"/>
    <dgm:cxn modelId="{C62FCB90-DB5C-4E4D-84D8-B34F7B5EA453}" type="presOf" srcId="{DC8DEF03-B4B2-4FDE-B53B-80EBB7EA04B7}" destId="{F22B015E-3623-4043-B8EA-2FAEABDAAE8A}" srcOrd="0" destOrd="0" presId="urn:microsoft.com/office/officeart/2005/8/layout/radial1"/>
    <dgm:cxn modelId="{3F31D6FF-E4FC-4C86-8D3A-6888F4A8A210}" type="presOf" srcId="{E806518C-03B3-4199-962B-C53BC2341EB8}" destId="{CC39F40B-FF18-4C9E-90B8-FE7DC77B16F0}" srcOrd="1" destOrd="0" presId="urn:microsoft.com/office/officeart/2005/8/layout/radial1"/>
    <dgm:cxn modelId="{C8FD2C03-D090-4E0C-904B-07F94D0AD03F}" type="presOf" srcId="{A28D751E-42AE-427F-B10A-E309000B52CD}" destId="{1681749C-4E77-4AFD-9003-367654AC1151}" srcOrd="0" destOrd="0" presId="urn:microsoft.com/office/officeart/2005/8/layout/radial1"/>
    <dgm:cxn modelId="{617A86EA-3429-47ED-9E32-B5A62E1E57E0}" type="presOf" srcId="{560B81CE-8C10-4F7D-B071-C14708E2ECB9}" destId="{FBF6E047-4CEB-4891-8756-7804FB5A3A04}" srcOrd="0" destOrd="0" presId="urn:microsoft.com/office/officeart/2005/8/layout/radial1"/>
    <dgm:cxn modelId="{BAF3DE56-A1FC-4164-9DFD-1EA7D7E9F48A}" type="presOf" srcId="{A28D751E-42AE-427F-B10A-E309000B52CD}" destId="{A86C6B06-0941-465E-B17F-BA522AB9E6C7}" srcOrd="1" destOrd="0" presId="urn:microsoft.com/office/officeart/2005/8/layout/radial1"/>
    <dgm:cxn modelId="{86CCC72B-9B9E-40EC-B1E6-3D9A9129B7BD}" type="presParOf" srcId="{F22B015E-3623-4043-B8EA-2FAEABDAAE8A}" destId="{A2FC1977-93EA-4368-AB42-6517D9C0131F}" srcOrd="0" destOrd="0" presId="urn:microsoft.com/office/officeart/2005/8/layout/radial1"/>
    <dgm:cxn modelId="{D6843248-1232-49A4-A379-EDA7B920002A}" type="presParOf" srcId="{F22B015E-3623-4043-B8EA-2FAEABDAAE8A}" destId="{1681749C-4E77-4AFD-9003-367654AC1151}" srcOrd="1" destOrd="0" presId="urn:microsoft.com/office/officeart/2005/8/layout/radial1"/>
    <dgm:cxn modelId="{243FA4CF-3E88-4BEC-B1D2-69C70DF28DEC}" type="presParOf" srcId="{1681749C-4E77-4AFD-9003-367654AC1151}" destId="{A86C6B06-0941-465E-B17F-BA522AB9E6C7}" srcOrd="0" destOrd="0" presId="urn:microsoft.com/office/officeart/2005/8/layout/radial1"/>
    <dgm:cxn modelId="{FEABE8D9-4203-4531-A6C7-B3CED09F26ED}" type="presParOf" srcId="{F22B015E-3623-4043-B8EA-2FAEABDAAE8A}" destId="{C5C0C303-D3AA-42C8-92C9-0A4DCC38D044}" srcOrd="2" destOrd="0" presId="urn:microsoft.com/office/officeart/2005/8/layout/radial1"/>
    <dgm:cxn modelId="{0D363E1D-8299-457C-A83A-0E4940AC9637}" type="presParOf" srcId="{F22B015E-3623-4043-B8EA-2FAEABDAAE8A}" destId="{279D9462-27E7-43BE-9D5E-F3BBE42442CD}" srcOrd="3" destOrd="0" presId="urn:microsoft.com/office/officeart/2005/8/layout/radial1"/>
    <dgm:cxn modelId="{3BD2ACEB-E9D6-4536-8C65-EC4B4E5B298C}" type="presParOf" srcId="{279D9462-27E7-43BE-9D5E-F3BBE42442CD}" destId="{106FB81A-DA51-42D1-BE65-DB21B3660AC9}" srcOrd="0" destOrd="0" presId="urn:microsoft.com/office/officeart/2005/8/layout/radial1"/>
    <dgm:cxn modelId="{D33385E8-8F9F-4777-B644-F4227F3B2BD0}" type="presParOf" srcId="{F22B015E-3623-4043-B8EA-2FAEABDAAE8A}" destId="{F141CF5C-6D4A-4A9E-A9FE-5FD68496E41C}" srcOrd="4" destOrd="0" presId="urn:microsoft.com/office/officeart/2005/8/layout/radial1"/>
    <dgm:cxn modelId="{28CC9A0C-AC8C-4D19-8695-F9A3D457ED1D}" type="presParOf" srcId="{F22B015E-3623-4043-B8EA-2FAEABDAAE8A}" destId="{BD7D9E01-E534-4467-B37B-886339070987}" srcOrd="5" destOrd="0" presId="urn:microsoft.com/office/officeart/2005/8/layout/radial1"/>
    <dgm:cxn modelId="{719E67E9-8E28-4E99-A192-5C7B7A7500E4}" type="presParOf" srcId="{BD7D9E01-E534-4467-B37B-886339070987}" destId="{FA0EB376-9E42-4DEB-831E-B3DE6ECD4CEA}" srcOrd="0" destOrd="0" presId="urn:microsoft.com/office/officeart/2005/8/layout/radial1"/>
    <dgm:cxn modelId="{A5AC4C3B-4F3C-4FBF-BA7E-FA9B57AAF378}" type="presParOf" srcId="{F22B015E-3623-4043-B8EA-2FAEABDAAE8A}" destId="{33FD8E70-78AC-474E-8E50-E03E823C43F8}" srcOrd="6" destOrd="0" presId="urn:microsoft.com/office/officeart/2005/8/layout/radial1"/>
    <dgm:cxn modelId="{1E0FD40B-6288-45C3-9EF1-1B9C2C9CE94C}" type="presParOf" srcId="{F22B015E-3623-4043-B8EA-2FAEABDAAE8A}" destId="{72792CB5-6B81-40AE-808B-4CDB6F441187}" srcOrd="7" destOrd="0" presId="urn:microsoft.com/office/officeart/2005/8/layout/radial1"/>
    <dgm:cxn modelId="{B66D05C3-5B81-4C38-9E60-000814F8968F}" type="presParOf" srcId="{72792CB5-6B81-40AE-808B-4CDB6F441187}" destId="{B1A4D73A-997E-4A2D-94FC-D4BCD5C8E3A7}" srcOrd="0" destOrd="0" presId="urn:microsoft.com/office/officeart/2005/8/layout/radial1"/>
    <dgm:cxn modelId="{CCC1CC68-7786-4C28-BD0B-0FDDFBD29B84}" type="presParOf" srcId="{F22B015E-3623-4043-B8EA-2FAEABDAAE8A}" destId="{515A8D2C-AC26-43F6-B4F0-B3D1C04B1A0B}" srcOrd="8" destOrd="0" presId="urn:microsoft.com/office/officeart/2005/8/layout/radial1"/>
    <dgm:cxn modelId="{6DCDBC0E-6369-413E-9C32-F7944E9EB455}" type="presParOf" srcId="{F22B015E-3623-4043-B8EA-2FAEABDAAE8A}" destId="{6E286627-1C3E-45C5-A8E1-84A44F288EA7}" srcOrd="9" destOrd="0" presId="urn:microsoft.com/office/officeart/2005/8/layout/radial1"/>
    <dgm:cxn modelId="{58FA5CEA-9757-48E4-890E-11E51BBB78D1}" type="presParOf" srcId="{6E286627-1C3E-45C5-A8E1-84A44F288EA7}" destId="{CC39F40B-FF18-4C9E-90B8-FE7DC77B16F0}" srcOrd="0" destOrd="0" presId="urn:microsoft.com/office/officeart/2005/8/layout/radial1"/>
    <dgm:cxn modelId="{2F75B8DB-34A9-4BFE-85DA-88DFCCE2D8B4}" type="presParOf" srcId="{F22B015E-3623-4043-B8EA-2FAEABDAAE8A}" destId="{0A5184D0-EAB4-4748-AA9A-B0290F4C85E6}" srcOrd="10" destOrd="0" presId="urn:microsoft.com/office/officeart/2005/8/layout/radial1"/>
    <dgm:cxn modelId="{6341D6E0-669C-4365-9F40-5EE517985F93}" type="presParOf" srcId="{F22B015E-3623-4043-B8EA-2FAEABDAAE8A}" destId="{5309CFB0-EAE2-4F03-BE05-51E59428626D}" srcOrd="11" destOrd="0" presId="urn:microsoft.com/office/officeart/2005/8/layout/radial1"/>
    <dgm:cxn modelId="{619928DC-5EE1-459C-9165-005E42F1C4EF}" type="presParOf" srcId="{5309CFB0-EAE2-4F03-BE05-51E59428626D}" destId="{B908AF94-A127-4B28-AC84-FC94B1F4BBEB}" srcOrd="0" destOrd="0" presId="urn:microsoft.com/office/officeart/2005/8/layout/radial1"/>
    <dgm:cxn modelId="{1C3FE905-512A-4565-909D-3AAE78C7E518}" type="presParOf" srcId="{F22B015E-3623-4043-B8EA-2FAEABDAAE8A}" destId="{FBF6E047-4CEB-4891-8756-7804FB5A3A04}" srcOrd="12" destOrd="0" presId="urn:microsoft.com/office/officeart/2005/8/layout/radial1"/>
    <dgm:cxn modelId="{FE9CE3C8-9CAE-4D77-92BE-F2BBDA5FF487}" type="presParOf" srcId="{F22B015E-3623-4043-B8EA-2FAEABDAAE8A}" destId="{84AA2B03-DBD4-45F0-9455-4F50221B2D36}" srcOrd="13" destOrd="0" presId="urn:microsoft.com/office/officeart/2005/8/layout/radial1"/>
    <dgm:cxn modelId="{AD6AA845-B050-4384-9882-21A935CE48FB}" type="presParOf" srcId="{84AA2B03-DBD4-45F0-9455-4F50221B2D36}" destId="{81419B41-EE79-4CA1-A7CF-E83136A78A5B}" srcOrd="0" destOrd="0" presId="urn:microsoft.com/office/officeart/2005/8/layout/radial1"/>
    <dgm:cxn modelId="{0330852E-FCDF-48C4-A816-9B4F5CF6DADD}" type="presParOf" srcId="{F22B015E-3623-4043-B8EA-2FAEABDAAE8A}" destId="{A33639C5-C849-4840-913B-27AABC6064A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A8B4-4019-4B3A-BCF7-E5F90EBB101C}">
      <dsp:nvSpPr>
        <dsp:cNvPr id="0" name=""/>
        <dsp:cNvSpPr/>
      </dsp:nvSpPr>
      <dsp:spPr>
        <a:xfrm>
          <a:off x="1583" y="68606"/>
          <a:ext cx="2751878" cy="1375939"/>
        </a:xfrm>
        <a:prstGeom prst="roundRect">
          <a:avLst>
            <a:gd name="adj" fmla="val 10000"/>
          </a:avLst>
        </a:prstGeom>
        <a:solidFill>
          <a:srgbClr val="FFFF0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kern="1200" dirty="0"/>
        </a:p>
      </dsp:txBody>
      <dsp:txXfrm>
        <a:off x="41883" y="108906"/>
        <a:ext cx="2671278" cy="1295339"/>
      </dsp:txXfrm>
    </dsp:sp>
    <dsp:sp modelId="{8D6DEDD1-436C-4DEB-8B1B-B271E4F9FE0E}">
      <dsp:nvSpPr>
        <dsp:cNvPr id="0" name=""/>
        <dsp:cNvSpPr/>
      </dsp:nvSpPr>
      <dsp:spPr>
        <a:xfrm>
          <a:off x="276771" y="1444545"/>
          <a:ext cx="275187" cy="103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54"/>
              </a:lnTo>
              <a:lnTo>
                <a:pt x="275187" y="10319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1923-CF53-4ADF-8D01-FD7994747975}">
      <dsp:nvSpPr>
        <dsp:cNvPr id="0" name=""/>
        <dsp:cNvSpPr/>
      </dsp:nvSpPr>
      <dsp:spPr>
        <a:xfrm>
          <a:off x="551959" y="1788530"/>
          <a:ext cx="5134036" cy="137593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kern="1200" dirty="0"/>
        </a:p>
      </dsp:txBody>
      <dsp:txXfrm>
        <a:off x="592259" y="1828830"/>
        <a:ext cx="5053436" cy="1295339"/>
      </dsp:txXfrm>
    </dsp:sp>
    <dsp:sp modelId="{54E317F4-99DF-435F-9623-EBEF7DC761B7}">
      <dsp:nvSpPr>
        <dsp:cNvPr id="0" name=""/>
        <dsp:cNvSpPr/>
      </dsp:nvSpPr>
      <dsp:spPr>
        <a:xfrm>
          <a:off x="276771" y="1444545"/>
          <a:ext cx="275187" cy="275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878"/>
              </a:lnTo>
              <a:lnTo>
                <a:pt x="275187" y="27518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0F1B1-F479-4BB4-A660-C00BD18E1C16}">
      <dsp:nvSpPr>
        <dsp:cNvPr id="0" name=""/>
        <dsp:cNvSpPr/>
      </dsp:nvSpPr>
      <dsp:spPr>
        <a:xfrm>
          <a:off x="551959" y="3508454"/>
          <a:ext cx="5139232" cy="137593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kern="1200" dirty="0"/>
        </a:p>
      </dsp:txBody>
      <dsp:txXfrm>
        <a:off x="592259" y="3548754"/>
        <a:ext cx="5058632" cy="129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EB55A-D79C-4F01-9837-C2D74198E461}">
      <dsp:nvSpPr>
        <dsp:cNvPr id="0" name=""/>
        <dsp:cNvSpPr/>
      </dsp:nvSpPr>
      <dsp:spPr>
        <a:xfrm>
          <a:off x="933479" y="2835"/>
          <a:ext cx="1961999" cy="695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4800" kern="1200" dirty="0">
            <a:solidFill>
              <a:srgbClr val="C00000"/>
            </a:solidFill>
          </a:endParaRPr>
        </a:p>
      </dsp:txBody>
      <dsp:txXfrm>
        <a:off x="953847" y="23203"/>
        <a:ext cx="1921263" cy="654663"/>
      </dsp:txXfrm>
    </dsp:sp>
    <dsp:sp modelId="{F9FE221F-786C-414D-B5D4-4003581AB60B}">
      <dsp:nvSpPr>
        <dsp:cNvPr id="0" name=""/>
        <dsp:cNvSpPr/>
      </dsp:nvSpPr>
      <dsp:spPr>
        <a:xfrm>
          <a:off x="1129679" y="698235"/>
          <a:ext cx="196199" cy="474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391"/>
              </a:lnTo>
              <a:lnTo>
                <a:pt x="196199" y="4743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DB0A-C3F1-4C08-8AF9-D5BCBE106937}">
      <dsp:nvSpPr>
        <dsp:cNvPr id="0" name=""/>
        <dsp:cNvSpPr/>
      </dsp:nvSpPr>
      <dsp:spPr>
        <a:xfrm>
          <a:off x="1325879" y="872084"/>
          <a:ext cx="2473975" cy="6010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343484" y="889689"/>
        <a:ext cx="2438765" cy="565872"/>
      </dsp:txXfrm>
    </dsp:sp>
    <dsp:sp modelId="{360A0EDC-C1C2-40D3-9C39-1BACDD4F76A7}">
      <dsp:nvSpPr>
        <dsp:cNvPr id="0" name=""/>
        <dsp:cNvSpPr/>
      </dsp:nvSpPr>
      <dsp:spPr>
        <a:xfrm>
          <a:off x="1129679" y="698235"/>
          <a:ext cx="196199" cy="129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481"/>
              </a:lnTo>
              <a:lnTo>
                <a:pt x="196199" y="12964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8E61-D0DC-4736-9A26-A8A755D68F97}">
      <dsp:nvSpPr>
        <dsp:cNvPr id="0" name=""/>
        <dsp:cNvSpPr/>
      </dsp:nvSpPr>
      <dsp:spPr>
        <a:xfrm>
          <a:off x="1325879" y="1647017"/>
          <a:ext cx="5741640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346247" y="1667385"/>
        <a:ext cx="5700904" cy="654663"/>
      </dsp:txXfrm>
    </dsp:sp>
    <dsp:sp modelId="{7CEDB0CB-BAE8-4300-87DD-AE7B96F48490}">
      <dsp:nvSpPr>
        <dsp:cNvPr id="0" name=""/>
        <dsp:cNvSpPr/>
      </dsp:nvSpPr>
      <dsp:spPr>
        <a:xfrm>
          <a:off x="1129679" y="698235"/>
          <a:ext cx="196199" cy="2165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731"/>
              </a:lnTo>
              <a:lnTo>
                <a:pt x="196199" y="21657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5E702-6A7E-45EC-90E2-1EF6EEEA5C7F}">
      <dsp:nvSpPr>
        <dsp:cNvPr id="0" name=""/>
        <dsp:cNvSpPr/>
      </dsp:nvSpPr>
      <dsp:spPr>
        <a:xfrm>
          <a:off x="1325879" y="2516266"/>
          <a:ext cx="4112647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346247" y="2536634"/>
        <a:ext cx="4071911" cy="654663"/>
      </dsp:txXfrm>
    </dsp:sp>
    <dsp:sp modelId="{8CAD62B3-29A9-446A-954F-9BACB0381824}">
      <dsp:nvSpPr>
        <dsp:cNvPr id="0" name=""/>
        <dsp:cNvSpPr/>
      </dsp:nvSpPr>
      <dsp:spPr>
        <a:xfrm>
          <a:off x="1129679" y="698235"/>
          <a:ext cx="196199" cy="303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980"/>
              </a:lnTo>
              <a:lnTo>
                <a:pt x="196199" y="30349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D8FD-C4EC-42AC-A22C-3AE01079788D}">
      <dsp:nvSpPr>
        <dsp:cNvPr id="0" name=""/>
        <dsp:cNvSpPr/>
      </dsp:nvSpPr>
      <dsp:spPr>
        <a:xfrm>
          <a:off x="1325879" y="3385515"/>
          <a:ext cx="4773866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346247" y="3405883"/>
        <a:ext cx="4733130" cy="654663"/>
      </dsp:txXfrm>
    </dsp:sp>
    <dsp:sp modelId="{AD340BDE-AE2A-4D5D-B5B3-1686ABCD8C19}">
      <dsp:nvSpPr>
        <dsp:cNvPr id="0" name=""/>
        <dsp:cNvSpPr/>
      </dsp:nvSpPr>
      <dsp:spPr>
        <a:xfrm>
          <a:off x="1129679" y="698235"/>
          <a:ext cx="196199" cy="390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229"/>
              </a:lnTo>
              <a:lnTo>
                <a:pt x="196199" y="39042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863A0-DBE4-4766-BC31-45AB50A2B4AD}">
      <dsp:nvSpPr>
        <dsp:cNvPr id="0" name=""/>
        <dsp:cNvSpPr/>
      </dsp:nvSpPr>
      <dsp:spPr>
        <a:xfrm>
          <a:off x="1325879" y="4254764"/>
          <a:ext cx="5284445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অনেক ডেটা একসঙ্গে পাঠালে </a:t>
          </a:r>
          <a:r>
            <a:rPr lang="en-US" sz="2800" kern="1200" dirty="0" err="1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800" kern="12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 লাগে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346247" y="4275132"/>
        <a:ext cx="5243709" cy="654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438222" y="2256141"/>
          <a:ext cx="1491143" cy="1491143"/>
        </a:xfrm>
        <a:prstGeom prst="ellipse">
          <a:avLst/>
        </a:prstGeom>
        <a:solidFill>
          <a:srgbClr val="002060"/>
        </a:solidFill>
        <a:ln w="76200"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en-US" sz="3200" b="0" kern="1200" dirty="0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শিখলাম</a:t>
          </a:r>
          <a:endParaRPr lang="en-US" sz="3200" b="0" kern="1200" dirty="0">
            <a:solidFill>
              <a:srgbClr val="FF000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656595" y="2474514"/>
        <a:ext cx="1054397" cy="1054397"/>
      </dsp:txXfrm>
    </dsp:sp>
    <dsp:sp modelId="{1681749C-4E77-4AFD-9003-367654AC1151}">
      <dsp:nvSpPr>
        <dsp:cNvPr id="0" name=""/>
        <dsp:cNvSpPr/>
      </dsp:nvSpPr>
      <dsp:spPr>
        <a:xfrm rot="16200000">
          <a:off x="3808682" y="1864570"/>
          <a:ext cx="750222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50222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165038" y="1862274"/>
        <a:ext cx="37511" cy="37511"/>
      </dsp:txXfrm>
    </dsp:sp>
    <dsp:sp modelId="{C5C0C303-D3AA-42C8-92C9-0A4DCC38D044}">
      <dsp:nvSpPr>
        <dsp:cNvPr id="0" name=""/>
        <dsp:cNvSpPr/>
      </dsp:nvSpPr>
      <dsp:spPr>
        <a:xfrm>
          <a:off x="3438222" y="14775"/>
          <a:ext cx="1491143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হাব</a:t>
          </a:r>
          <a:endParaRPr lang="en-US" sz="2800" b="0" kern="1200" dirty="0"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656595" y="233148"/>
        <a:ext cx="1054397" cy="1054397"/>
      </dsp:txXfrm>
    </dsp:sp>
    <dsp:sp modelId="{279D9462-27E7-43BE-9D5E-F3BBE42442CD}">
      <dsp:nvSpPr>
        <dsp:cNvPr id="0" name=""/>
        <dsp:cNvSpPr/>
      </dsp:nvSpPr>
      <dsp:spPr>
        <a:xfrm rot="19250244">
          <a:off x="4678463" y="2279911"/>
          <a:ext cx="742638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42638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31217" y="2277804"/>
        <a:ext cx="37131" cy="37131"/>
      </dsp:txXfrm>
    </dsp:sp>
    <dsp:sp modelId="{F141CF5C-6D4A-4A9E-A9FE-5FD68496E41C}">
      <dsp:nvSpPr>
        <dsp:cNvPr id="0" name=""/>
        <dsp:cNvSpPr/>
      </dsp:nvSpPr>
      <dsp:spPr>
        <a:xfrm>
          <a:off x="5170200" y="845456"/>
          <a:ext cx="1491143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USB </a:t>
          </a:r>
          <a:r>
            <a:rPr lang="en-US" sz="3200" b="0" kern="1200" dirty="0" err="1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হাব</a:t>
          </a:r>
          <a:r>
            <a:rPr lang="en-US" sz="3200" b="0" kern="120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200" b="0" kern="1200" dirty="0" smtClean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88573" y="1063829"/>
        <a:ext cx="1054397" cy="1054397"/>
      </dsp:txXfrm>
    </dsp:sp>
    <dsp:sp modelId="{BD7D9E01-E534-4467-B37B-886339070987}">
      <dsp:nvSpPr>
        <dsp:cNvPr id="0" name=""/>
        <dsp:cNvSpPr/>
      </dsp:nvSpPr>
      <dsp:spPr>
        <a:xfrm rot="771429">
          <a:off x="4901318" y="3234176"/>
          <a:ext cx="746150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46150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55740" y="3231982"/>
        <a:ext cx="37307" cy="37307"/>
      </dsp:txXfrm>
    </dsp:sp>
    <dsp:sp modelId="{33FD8E70-78AC-474E-8E50-E03E823C43F8}">
      <dsp:nvSpPr>
        <dsp:cNvPr id="0" name=""/>
        <dsp:cNvSpPr/>
      </dsp:nvSpPr>
      <dsp:spPr>
        <a:xfrm>
          <a:off x="5619423" y="2753986"/>
          <a:ext cx="1491143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Node</a:t>
          </a:r>
          <a:endParaRPr lang="en-US" sz="21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7796" y="2972359"/>
        <a:ext cx="1054397" cy="1054397"/>
      </dsp:txXfrm>
    </dsp:sp>
    <dsp:sp modelId="{72792CB5-6B81-40AE-808B-4CDB6F441187}">
      <dsp:nvSpPr>
        <dsp:cNvPr id="0" name=""/>
        <dsp:cNvSpPr/>
      </dsp:nvSpPr>
      <dsp:spPr>
        <a:xfrm rot="3857143">
          <a:off x="4299609" y="3987505"/>
          <a:ext cx="733686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33686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8110" y="3985622"/>
        <a:ext cx="36684" cy="36684"/>
      </dsp:txXfrm>
    </dsp:sp>
    <dsp:sp modelId="{515A8D2C-AC26-43F6-B4F0-B3D1C04B1A0B}">
      <dsp:nvSpPr>
        <dsp:cNvPr id="0" name=""/>
        <dsp:cNvSpPr/>
      </dsp:nvSpPr>
      <dsp:spPr>
        <a:xfrm>
          <a:off x="4334539" y="4271874"/>
          <a:ext cx="1639959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MAC address </a:t>
          </a:r>
          <a:endParaRPr lang="en-US" sz="21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4705" y="4490247"/>
        <a:ext cx="1159627" cy="1054397"/>
      </dsp:txXfrm>
    </dsp:sp>
    <dsp:sp modelId="{6E286627-1C3E-45C5-A8E1-84A44F288EA7}">
      <dsp:nvSpPr>
        <dsp:cNvPr id="0" name=""/>
        <dsp:cNvSpPr/>
      </dsp:nvSpPr>
      <dsp:spPr>
        <a:xfrm rot="6823994">
          <a:off x="3390286" y="3989845"/>
          <a:ext cx="703654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03654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724522" y="3988713"/>
        <a:ext cx="35182" cy="35182"/>
      </dsp:txXfrm>
    </dsp:sp>
    <dsp:sp modelId="{0A5184D0-EAB4-4748-AA9A-B0290F4C85E6}">
      <dsp:nvSpPr>
        <dsp:cNvPr id="0" name=""/>
        <dsp:cNvSpPr/>
      </dsp:nvSpPr>
      <dsp:spPr>
        <a:xfrm>
          <a:off x="2393098" y="4281387"/>
          <a:ext cx="1792339" cy="1509812"/>
        </a:xfrm>
        <a:prstGeom prst="ellipse">
          <a:avLst/>
        </a:prstGeom>
        <a:solidFill>
          <a:srgbClr val="FFFF00"/>
        </a:solidFill>
        <a:ln w="762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Router</a:t>
          </a:r>
          <a:r>
            <a:rPr lang="en-US" sz="3600" b="0" kern="120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600" b="0" kern="1200" dirty="0">
            <a:solidFill>
              <a:srgbClr val="00B05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655580" y="4502494"/>
        <a:ext cx="1267375" cy="1067598"/>
      </dsp:txXfrm>
    </dsp:sp>
    <dsp:sp modelId="{5309CFB0-EAE2-4F03-BE05-51E59428626D}">
      <dsp:nvSpPr>
        <dsp:cNvPr id="0" name=""/>
        <dsp:cNvSpPr/>
      </dsp:nvSpPr>
      <dsp:spPr>
        <a:xfrm rot="10028571">
          <a:off x="2917620" y="3211923"/>
          <a:ext cx="546140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546140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77037" y="3214729"/>
        <a:ext cx="27307" cy="27307"/>
      </dsp:txXfrm>
    </dsp:sp>
    <dsp:sp modelId="{FBF6E047-4CEB-4891-8756-7804FB5A3A04}">
      <dsp:nvSpPr>
        <dsp:cNvPr id="0" name=""/>
        <dsp:cNvSpPr/>
      </dsp:nvSpPr>
      <dsp:spPr>
        <a:xfrm>
          <a:off x="1042833" y="2743198"/>
          <a:ext cx="1919519" cy="1512720"/>
        </a:xfrm>
        <a:prstGeom prst="ellipse">
          <a:avLst/>
        </a:prstGeom>
        <a:solidFill>
          <a:srgbClr val="FFFF00"/>
        </a:solidFill>
        <a:ln w="762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প্রোটোকল</a:t>
          </a:r>
          <a:endParaRPr lang="en-US" sz="3200" b="0" kern="1200" dirty="0">
            <a:solidFill>
              <a:schemeClr val="accent6">
                <a:lumMod val="7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323940" y="2964731"/>
        <a:ext cx="1357305" cy="1069654"/>
      </dsp:txXfrm>
    </dsp:sp>
    <dsp:sp modelId="{84AA2B03-DBD4-45F0-9455-4F50221B2D36}">
      <dsp:nvSpPr>
        <dsp:cNvPr id="0" name=""/>
        <dsp:cNvSpPr/>
      </dsp:nvSpPr>
      <dsp:spPr>
        <a:xfrm rot="13114286">
          <a:off x="2936124" y="2287788"/>
          <a:ext cx="746150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46150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90546" y="2285594"/>
        <a:ext cx="37307" cy="37307"/>
      </dsp:txXfrm>
    </dsp:sp>
    <dsp:sp modelId="{A33639C5-C849-4840-913B-27AABC6064AC}">
      <dsp:nvSpPr>
        <dsp:cNvPr id="0" name=""/>
        <dsp:cNvSpPr/>
      </dsp:nvSpPr>
      <dsp:spPr>
        <a:xfrm>
          <a:off x="1689034" y="861211"/>
          <a:ext cx="1491143" cy="1491143"/>
        </a:xfrm>
        <a:prstGeom prst="ellipse">
          <a:avLst/>
        </a:prstGeom>
        <a:solidFill>
          <a:srgbClr val="FFFF00"/>
        </a:solidFill>
        <a:ln w="762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</a:rPr>
            <a:t>ডাটা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3200" kern="1200" dirty="0" err="1" smtClean="0">
              <a:solidFill>
                <a:srgbClr val="002060"/>
              </a:solidFill>
            </a:rPr>
            <a:t>প্যাকেজ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1907407" y="1079584"/>
        <a:ext cx="1054397" cy="105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সংক্রান্ত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যন্ত্রপাতির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9079" y="-9129"/>
            <a:ext cx="9153079" cy="6870774"/>
            <a:chOff x="-9079" y="-9129"/>
            <a:chExt cx="9153079" cy="6870774"/>
          </a:xfrm>
        </p:grpSpPr>
        <p:pic>
          <p:nvPicPr>
            <p:cNvPr id="8194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6200000">
              <a:off x="16322" y="-2545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0800000">
              <a:off x="-9079" y="476247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5400000">
              <a:off x="7061148" y="4763583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>
              <a:off x="7073853" y="-8435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4514" y="6560456"/>
            <a:ext cx="914400" cy="29323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38460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0"/>
            <a:ext cx="7101113" cy="6560456"/>
          </a:xfrm>
          <a:prstGeom prst="rect">
            <a:avLst/>
          </a:prstGeom>
          <a:solidFill>
            <a:srgbClr val="C00000"/>
          </a:solidFill>
          <a:ln w="76200"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1201" y="2717162"/>
            <a:ext cx="441959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500" dirty="0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solidFill>
                <a:srgbClr val="99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FFFF00"/>
          </a:solidFill>
          <a:ln w="762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648200"/>
            <a:ext cx="7620000" cy="1421928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হলো বহু পোর্টবিশিষ্ট কম্পিউটার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ডিভাইস, যা তথ্যকে আদান-প্রদান করতে সাহায্য করে। বাইরে থেকে সুইচ দেখতে হাবের মতো মনে হলেও এটি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70075" y="1676400"/>
            <a:ext cx="5556250" cy="2605242"/>
            <a:chOff x="1870075" y="1676400"/>
            <a:chExt cx="5556250" cy="2605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075" y="1676400"/>
              <a:ext cx="5556250" cy="2133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70075" y="3733800"/>
              <a:ext cx="555625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2889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 switch)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42686" y="868362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" y="669925"/>
            <a:ext cx="5577113" cy="379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1066801"/>
            <a:ext cx="3352801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5636"/>
            <a:ext cx="8686800" cy="20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4737" y="1271485"/>
            <a:ext cx="4606925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(Node)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6119234"/>
            <a:ext cx="7010400" cy="43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(Node)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096" y="2133525"/>
            <a:ext cx="8120127" cy="3473738"/>
            <a:chOff x="548096" y="2133525"/>
            <a:chExt cx="8120127" cy="3473738"/>
          </a:xfrm>
        </p:grpSpPr>
        <p:grpSp>
          <p:nvGrpSpPr>
            <p:cNvPr id="15" name="Group 14"/>
            <p:cNvGrpSpPr/>
            <p:nvPr/>
          </p:nvGrpSpPr>
          <p:grpSpPr>
            <a:xfrm>
              <a:off x="548096" y="2133525"/>
              <a:ext cx="8120127" cy="3473738"/>
              <a:chOff x="548096" y="2133525"/>
              <a:chExt cx="8120127" cy="347373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970596" y="2133525"/>
                <a:ext cx="697627" cy="490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নোড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48096" y="2303674"/>
                <a:ext cx="7605303" cy="3303589"/>
                <a:chOff x="548096" y="2303674"/>
                <a:chExt cx="7605303" cy="3303589"/>
              </a:xfrm>
            </p:grpSpPr>
            <p:pic>
              <p:nvPicPr>
                <p:cNvPr id="4098" name="Picture 2" descr="http://www.writemypapers.org/images/computers-connection-scheme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2502113"/>
                  <a:ext cx="6553199" cy="3105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6" name="Straight Arrow Connector 15"/>
                <p:cNvCxnSpPr>
                  <a:stCxn id="17" idx="3"/>
                </p:cNvCxnSpPr>
                <p:nvPr/>
              </p:nvCxnSpPr>
              <p:spPr bwMode="auto">
                <a:xfrm flipV="1">
                  <a:off x="1245723" y="5029200"/>
                  <a:ext cx="506877" cy="107587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548096" y="4891335"/>
                  <a:ext cx="697627" cy="4909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:r>
                    <a:rPr lang="en-US" dirty="0" err="1">
                      <a:latin typeface="Nikosh" panose="02000000000000000000" pitchFamily="2" charset="0"/>
                      <a:cs typeface="Nikosh" panose="02000000000000000000" pitchFamily="2" charset="0"/>
                    </a:rPr>
                    <a:t>নোড</a:t>
                  </a:r>
                  <a:endParaRPr lang="en-US" dirty="0"/>
                </a:p>
              </p:txBody>
            </p:sp>
            <p:cxnSp>
              <p:nvCxnSpPr>
                <p:cNvPr id="30" name="Straight Arrow Connector 29"/>
                <p:cNvCxnSpPr>
                  <a:stCxn id="31" idx="3"/>
                </p:cNvCxnSpPr>
                <p:nvPr/>
              </p:nvCxnSpPr>
              <p:spPr bwMode="auto">
                <a:xfrm>
                  <a:off x="1830365" y="2549126"/>
                  <a:ext cx="379435" cy="422674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1132738" y="2303674"/>
                  <a:ext cx="697627" cy="4909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-US" dirty="0" err="1">
                      <a:latin typeface="Nikosh" panose="02000000000000000000" pitchFamily="2" charset="0"/>
                      <a:cs typeface="Nikosh" panose="02000000000000000000" pitchFamily="2" charset="0"/>
                    </a:rPr>
                    <a:t>নোড</a:t>
                  </a:r>
                  <a:endParaRPr lang="en-US" dirty="0"/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7121762" y="4207088"/>
                <a:ext cx="574438" cy="47737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7638385" y="2410025"/>
                <a:ext cx="378924" cy="207574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810249" y="5035707"/>
                <a:ext cx="697627" cy="490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নোড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7121762" y="5155221"/>
                <a:ext cx="799464" cy="215663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7581050" y="3961636"/>
              <a:ext cx="676788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29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4737" y="1271485"/>
            <a:ext cx="4606925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MAC Address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12" y="5834852"/>
            <a:ext cx="7010400" cy="76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ডিভাইসেরই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MAC Address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MAC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Address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133600"/>
            <a:ext cx="8251762" cy="1791148"/>
            <a:chOff x="228600" y="2380245"/>
            <a:chExt cx="8251762" cy="179114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3885161"/>
              <a:ext cx="216597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MAC: 00-17-4F-08-5D-69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3400" y="2380245"/>
              <a:ext cx="7946962" cy="1648728"/>
              <a:chOff x="533400" y="2380245"/>
              <a:chExt cx="7946962" cy="16487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3400" y="2380245"/>
                <a:ext cx="7583484" cy="1493465"/>
                <a:chOff x="533400" y="2380245"/>
                <a:chExt cx="7583484" cy="1493465"/>
              </a:xfrm>
            </p:grpSpPr>
            <p:cxnSp>
              <p:nvCxnSpPr>
                <p:cNvPr id="8" name="Straight Connector 7"/>
                <p:cNvCxnSpPr>
                  <a:stCxn id="5124" idx="3"/>
                </p:cNvCxnSpPr>
                <p:nvPr/>
              </p:nvCxnSpPr>
              <p:spPr bwMode="auto">
                <a:xfrm>
                  <a:off x="1825625" y="3204870"/>
                  <a:ext cx="4999034" cy="0"/>
                </a:xfrm>
                <a:prstGeom prst="line">
                  <a:avLst/>
                </a:prstGeom>
                <a:ln/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5122" name="Picture 2" descr="http://www.clker.com/cliparts/b/0/c/c/1343841796926375646Switch%20Final.svg.hi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3328" y="2667000"/>
                  <a:ext cx="1476631" cy="1142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536030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659" y="2380245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6320796" y="3742741"/>
                <a:ext cx="215956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MAC: 46-D4-4F-38-5D-11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45406" y="4307355"/>
            <a:ext cx="8196859" cy="1000125"/>
            <a:chOff x="445406" y="4307355"/>
            <a:chExt cx="8196859" cy="1000125"/>
          </a:xfrm>
        </p:grpSpPr>
        <p:pic>
          <p:nvPicPr>
            <p:cNvPr id="5128" name="Picture 8" descr="https://upload.wikimedia.org/wikipedia/commons/f/f8/MAC_address_barcode_00-17-4F-08-5D-6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06" y="4307355"/>
              <a:ext cx="36195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978312" y="4424470"/>
              <a:ext cx="4663953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প্রতিটি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আইসিটি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ডিভাইসেরই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এমনএকটি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MAC Address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থাকে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9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2250292"/>
            <a:ext cx="2662213" cy="2970578"/>
            <a:chOff x="533400" y="1990143"/>
            <a:chExt cx="2662213" cy="2970578"/>
          </a:xfrm>
        </p:grpSpPr>
        <p:pic>
          <p:nvPicPr>
            <p:cNvPr id="6146" name="Picture 2" descr="http://thesceneisdead.com/wp-content/uploads/2013/04/wireless-rout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"/>
            <a:stretch/>
          </p:blipFill>
          <p:spPr bwMode="auto">
            <a:xfrm>
              <a:off x="533400" y="1990143"/>
              <a:ext cx="2662213" cy="226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73111" y="4412879"/>
              <a:ext cx="1465263" cy="547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রাউটার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2164" y="3592183"/>
            <a:ext cx="1128317" cy="933726"/>
            <a:chOff x="2190965" y="3515108"/>
            <a:chExt cx="1128317" cy="933726"/>
          </a:xfrm>
        </p:grpSpPr>
        <p:pic>
          <p:nvPicPr>
            <p:cNvPr id="6154" name="Picture 10" descr="http://files.softicons.com/download/internet-icons/blue-jelly-social-icons-by-webtreatsetc/png/256/webtreatsetc-blue-jelly-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069" y="3515108"/>
              <a:ext cx="706823" cy="70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190965" y="4107202"/>
              <a:ext cx="1128317" cy="3416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ডাটা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প্যাকেট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FFFF00"/>
          </a:solidFill>
          <a:ln w="76200"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(Router)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5408415"/>
            <a:ext cx="7450111" cy="8679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ইনটারনেট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ডাটাটি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প্যাকেট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গন্তব্যে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পৌছানোর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en-US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152" name="Picture 8" descr="http://www.convergia.com/business-phone-systems-imgs/high-speed-internet-access-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579519"/>
            <a:ext cx="2730501" cy="256385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1167" y="2851189"/>
            <a:ext cx="1647033" cy="1873211"/>
            <a:chOff x="6811167" y="2781986"/>
            <a:chExt cx="1647033" cy="1873211"/>
          </a:xfrm>
        </p:grpSpPr>
        <p:pic>
          <p:nvPicPr>
            <p:cNvPr id="27" name="Picture 4" descr="http://img2.wikia.nocookie.net/__cb20100421004434/gtawiki/images/c/c9/Computer_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7" y="2781986"/>
              <a:ext cx="1292225" cy="1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11167" y="4119666"/>
              <a:ext cx="1647033" cy="535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4" name="Straight Connector 13"/>
          <p:cNvCxnSpPr>
            <a:endCxn id="27" idx="1"/>
          </p:cNvCxnSpPr>
          <p:nvPr/>
        </p:nvCxnSpPr>
        <p:spPr bwMode="auto">
          <a:xfrm flipV="1">
            <a:off x="3200400" y="3520029"/>
            <a:ext cx="3697287" cy="417693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533 L 0.57657 -0.08426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8164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36" y="0"/>
            <a:ext cx="5784364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" y="3496956"/>
            <a:ext cx="9070494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" y="4062311"/>
            <a:ext cx="9070494" cy="27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rgbClr val="FF0000"/>
          </a:solidFill>
          <a:ln w="76200">
            <a:solidFill>
              <a:srgbClr val="FFFF0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81600"/>
            <a:ext cx="7664660" cy="609600"/>
          </a:xfr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4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8293" y="2716966"/>
            <a:ext cx="5867400" cy="1893133"/>
            <a:chOff x="1752600" y="2895600"/>
            <a:chExt cx="5867400" cy="1893133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1676400" cy="16764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xtLst/>
          </p:spPr>
        </p:pic>
        <p:pic>
          <p:nvPicPr>
            <p:cNvPr id="8196" name="Picture 4" descr="http://www.iconshock.com/img_jpg/BRILLIANT/computer_gadgets/jpg/256/hub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0506"/>
              <a:ext cx="1712314" cy="1712314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xtLst/>
          </p:spPr>
        </p:pic>
        <p:pic>
          <p:nvPicPr>
            <p:cNvPr id="8198" name="Picture 6" descr="http://www.iconshock.com/img_jpg/BRILLIANT/computer_gadgets/jpg/256/switch_ic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56" y="3040506"/>
              <a:ext cx="1748227" cy="1748227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501" y="3746934"/>
            <a:ext cx="7999306" cy="53340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70C0"/>
                </a:solidFill>
              </a:rPr>
              <a:t>কোনটি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নেটওয়ার্কে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ব্যবহৃত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যন্ত্র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নয়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 smtClean="0"/>
              <a:t>রাউটার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খ</a:t>
            </a:r>
            <a:r>
              <a:rPr lang="en-US" sz="3600" dirty="0" smtClean="0">
                <a:solidFill>
                  <a:srgbClr val="C00000"/>
                </a:solidFill>
              </a:rPr>
              <a:t>) </a:t>
            </a:r>
            <a:r>
              <a:rPr lang="en-US" sz="3600" dirty="0" err="1" smtClean="0">
                <a:solidFill>
                  <a:srgbClr val="C00000"/>
                </a:solidFill>
              </a:rPr>
              <a:t>স্ক্যানার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হাব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ঘ) </a:t>
            </a:r>
            <a:r>
              <a:rPr lang="en-US" sz="3600" dirty="0" err="1" smtClean="0"/>
              <a:t>সুইচ</a:t>
            </a:r>
            <a:endParaRPr lang="en-US" sz="36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271" y="1059249"/>
            <a:ext cx="8534400" cy="7755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6600" dirty="0" err="1" smtClean="0"/>
              <a:t>প্রশ্নোত্তর</a:t>
            </a:r>
            <a:r>
              <a:rPr lang="en-US" sz="6600" dirty="0" smtClean="0"/>
              <a:t> </a:t>
            </a:r>
            <a:r>
              <a:rPr lang="en-US" sz="6600" dirty="0" err="1"/>
              <a:t>পর্ব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899886" y="2743200"/>
            <a:ext cx="7024914" cy="2000548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হাব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 </a:t>
            </a:r>
          </a:p>
          <a:p>
            <a:r>
              <a:rPr lang="en-US" sz="4000" dirty="0" err="1" smtClean="0"/>
              <a:t>সুইচ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</a:t>
            </a:r>
          </a:p>
          <a:p>
            <a:r>
              <a:rPr lang="en-US" sz="4000" dirty="0" err="1" smtClean="0"/>
              <a:t>রাউটার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solidFill>
            <a:srgbClr val="FFC000"/>
          </a:solidFill>
          <a:ln w="76200"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105400"/>
            <a:ext cx="7315200" cy="1143000"/>
          </a:xfr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89918"/>
            <a:ext cx="4343400" cy="291068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  <a:solidFill>
            <a:srgbClr val="FFFF0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১২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886" y="914400"/>
            <a:ext cx="3733800" cy="5105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মরেশ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রায়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মাধবপুর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বিদ্যালয়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মাগুরা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সদর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মাগুরা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385" name="Picture 1" descr="E:\150036066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341"/>
            <a:ext cx="1430727" cy="177846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758864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8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1084"/>
            <a:ext cx="6400800" cy="64008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95337">
            <a:off x="3756782" y="3359423"/>
            <a:ext cx="1745991" cy="861005"/>
          </a:xfrm>
          <a:prstGeom prst="rect">
            <a:avLst/>
          </a:prstGeom>
          <a:solidFill>
            <a:srgbClr val="FFFF00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18" y="1208735"/>
            <a:ext cx="8229600" cy="747357"/>
          </a:xfrm>
          <a:solidFill>
            <a:srgbClr val="FFFF00"/>
          </a:solidFill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860800" cy="2133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4800600" y="3048000"/>
            <a:ext cx="3886200" cy="2514600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solidFill>
            <a:srgbClr val="FFC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 descr="http://www.iconshock.com/img_jpg/VISTA/computer_gadgets/jpg/256/wireless_rout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419600" cy="341426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886" y="685800"/>
            <a:ext cx="7101114" cy="884238"/>
          </a:xfrm>
          <a:solidFill>
            <a:srgbClr val="92D05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923" y="2769847"/>
            <a:ext cx="7467600" cy="2590800"/>
          </a:xfr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(Hub)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(Switch)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(Router)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কার্যপ্রণালী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782"/>
            <a:ext cx="8229600" cy="808038"/>
          </a:xfr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(Hub)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3197" y="4997238"/>
            <a:ext cx="7542439" cy="18774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দুই-এর </a:t>
            </a:r>
            <a:r>
              <a:rPr lang="as-IN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অধিক কম্পিউটারের মধ্যে 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য়ার্ক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 করতে হলে এমন একটি 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কেন্দ্রী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ডিভাইসের দরকার 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 প্রতিটি কম্পিউটারকে সংযুক্ত করতে পারে। এ ডিভাইসকে হাব বলে</a:t>
            </a:r>
            <a:r>
              <a:rPr lang="as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683030"/>
            <a:ext cx="3574864" cy="2438400"/>
            <a:chOff x="609600" y="1570123"/>
            <a:chExt cx="4552950" cy="2876827"/>
          </a:xfrm>
        </p:grpSpPr>
        <p:pic>
          <p:nvPicPr>
            <p:cNvPr id="1026" name="Picture 2" descr="http://images.wisegeek.com/network-hub-with-cabl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80"/>
            <a:stretch/>
          </p:blipFill>
          <p:spPr bwMode="auto">
            <a:xfrm>
              <a:off x="609600" y="1570123"/>
              <a:ext cx="4552950" cy="201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" y="3785230"/>
              <a:ext cx="44196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0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40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হাব</a:t>
              </a:r>
              <a:endPara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54315" y="1886429"/>
            <a:ext cx="3503839" cy="2413417"/>
            <a:chOff x="4876800" y="1631431"/>
            <a:chExt cx="3503839" cy="2413417"/>
          </a:xfrm>
        </p:grpSpPr>
        <p:pic>
          <p:nvPicPr>
            <p:cNvPr id="1028" name="Picture 4" descr="http://www.conrad.com/medias/global/ce/9000_9999/9700/9750/9754/975432_LB_00_FB.EPS_100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94" b="22937"/>
            <a:stretch/>
          </p:blipFill>
          <p:spPr bwMode="auto">
            <a:xfrm>
              <a:off x="4876800" y="1631431"/>
              <a:ext cx="3503839" cy="19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76800" y="3553944"/>
              <a:ext cx="3241561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USB </a:t>
              </a:r>
              <a:r>
                <a:rPr lang="en-US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হাব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7469"/>
            <a:ext cx="4876800" cy="4163131"/>
          </a:xfrm>
          <a:noFill/>
          <a:ln>
            <a:noFill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152400"/>
            <a:ext cx="3429000" cy="48506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হাব</a:t>
            </a:r>
            <a:r>
              <a:rPr lang="en-US" dirty="0" smtClean="0"/>
              <a:t> ( Hub)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00601"/>
            <a:ext cx="8763000" cy="1759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81302"/>
            <a:ext cx="3596040" cy="3653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4579075"/>
            <a:ext cx="2667000" cy="4850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হাবও</a:t>
            </a:r>
            <a:r>
              <a:rPr lang="en-US" dirty="0" smtClean="0"/>
              <a:t> USB </a:t>
            </a:r>
            <a:r>
              <a:rPr lang="en-US" dirty="0" err="1" smtClean="0"/>
              <a:t>হাব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C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(Hub)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04091322"/>
              </p:ext>
            </p:extLst>
          </p:nvPr>
        </p:nvGraphicFramePr>
        <p:xfrm>
          <a:off x="1862137" y="1340950"/>
          <a:ext cx="56927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C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(Hub)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92402802"/>
              </p:ext>
            </p:extLst>
          </p:nvPr>
        </p:nvGraphicFramePr>
        <p:xfrm>
          <a:off x="381000" y="12954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7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516</Words>
  <Application>Microsoft Office PowerPoint</Application>
  <PresentationFormat>On-screen Show (4:3)</PresentationFormat>
  <Paragraphs>144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Siyam Rupali</vt:lpstr>
      <vt:lpstr>Times New Roman</vt:lpstr>
      <vt:lpstr>Vrinda</vt:lpstr>
      <vt:lpstr>Default Design</vt:lpstr>
      <vt:lpstr>PowerPoint Presentation</vt:lpstr>
      <vt:lpstr>PowerPoint Presentation</vt:lpstr>
      <vt:lpstr>ছবিগুলো কী সংক্রান্ত যন্ত্রপাতি?</vt:lpstr>
      <vt:lpstr>আজকের আলোচ্য বিষয় …</vt:lpstr>
      <vt:lpstr>শিখনফল</vt:lpstr>
      <vt:lpstr>হাব (Hub) </vt:lpstr>
      <vt:lpstr>PowerPoint Presentation</vt:lpstr>
      <vt:lpstr>হাব (Hub) </vt:lpstr>
      <vt:lpstr>হাব (Hub) </vt:lpstr>
      <vt:lpstr>সুইচ (Switch) </vt:lpstr>
      <vt:lpstr>সুইচ ( switch)</vt:lpstr>
      <vt:lpstr>সুইচ (Switch) </vt:lpstr>
      <vt:lpstr>সুইচ (Switch) </vt:lpstr>
      <vt:lpstr>রাউটার (Router) </vt:lpstr>
      <vt:lpstr>PowerPoint Presentation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PC Hospital</cp:lastModifiedBy>
  <cp:revision>244</cp:revision>
  <dcterms:created xsi:type="dcterms:W3CDTF">2014-05-10T11:53:28Z</dcterms:created>
  <dcterms:modified xsi:type="dcterms:W3CDTF">2021-07-05T09:09:08Z</dcterms:modified>
</cp:coreProperties>
</file>