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262" r:id="rId3"/>
    <p:sldId id="293" r:id="rId4"/>
    <p:sldId id="263" r:id="rId5"/>
    <p:sldId id="266" r:id="rId6"/>
    <p:sldId id="264" r:id="rId7"/>
    <p:sldId id="265" r:id="rId8"/>
    <p:sldId id="267" r:id="rId9"/>
    <p:sldId id="268" r:id="rId10"/>
    <p:sldId id="279" r:id="rId11"/>
    <p:sldId id="270" r:id="rId12"/>
    <p:sldId id="275" r:id="rId13"/>
    <p:sldId id="271" r:id="rId14"/>
    <p:sldId id="272" r:id="rId15"/>
    <p:sldId id="273" r:id="rId16"/>
    <p:sldId id="274" r:id="rId17"/>
    <p:sldId id="276" r:id="rId18"/>
    <p:sldId id="286" r:id="rId19"/>
    <p:sldId id="287" r:id="rId20"/>
    <p:sldId id="280" r:id="rId21"/>
    <p:sldId id="277" r:id="rId22"/>
    <p:sldId id="278" r:id="rId23"/>
    <p:sldId id="288" r:id="rId24"/>
    <p:sldId id="281" r:id="rId25"/>
    <p:sldId id="283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5" autoAdjust="0"/>
    <p:restoredTop sz="94660"/>
  </p:normalViewPr>
  <p:slideViewPr>
    <p:cSldViewPr>
      <p:cViewPr>
        <p:scale>
          <a:sx n="60" d="100"/>
          <a:sy n="60" d="100"/>
        </p:scale>
        <p:origin x="-172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B69EC-1098-42D8-92FA-9CC5FEC68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9E646-ABB8-4BBC-8E87-C4526FD82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879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মাছে ভাতে বাঙ্গালী তাই উপরোক্ত চিত্র দিয়ে স্বাগত জানালাম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শিক্ষক বিভিন্ন রাসায়নিক প্রয়োগের পরিমান আলোচনার সময় উল্লেখ করবেন । কারণ পরবর্তীতে সেই বিষয়ে কাজ দেওয়া আছে।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প্রত্যেকটি</a:t>
            </a:r>
            <a:r>
              <a:rPr lang="bn-IN" baseline="0" dirty="0" smtClean="0"/>
              <a:t> রাসায়নিক প্রয়োগের মাত্রা শ্রেণিতে উপস্থাপন করতে হবে অথবা শিক্ষক পাঠদানের সময় বলে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শিক্ষক চাষযোগ্য পুকুরের বৈশিষ্ট্য আলোচনা করবেন।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040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696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28DE-43E9-44FD-B9D4-CBEBEFBFD3DD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760E-C2F6-4593-958F-C1DF0005C79F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14F-B509-44F3-837E-1A7A0748A188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4088-90EE-4939-8A71-B518398DF5B0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8CB5-60A0-489A-8337-C2FC87C4A985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A344-5751-4859-ABB0-E3073441F152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BB97-4935-49D9-B69F-5C1BD57C61EF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C0C-F9C9-4630-B72A-B2EB5B07A4D5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62D8-AA25-47D8-8D1E-462B8095462A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04B-6F45-48EE-9B92-F8D1B439883C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FFF5-B2D7-41F9-81B1-3FD8B236D686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A17A-DF78-49F6-97EF-4C5DF1D5180B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3E88-1939-4E30-BE8E-441C1F843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9600"/>
            <a:ext cx="4463142" cy="426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DOEL\Desktop\pan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9" y="609601"/>
            <a:ext cx="3423621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6774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17388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118094"/>
            <a:ext cx="77724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কেন কৈ মাছ চাষ করবো ব্যাখ্যা কর।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529" y="533400"/>
            <a:ext cx="4267200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0600" y="1676400"/>
            <a:ext cx="4775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35" y="1371600"/>
            <a:ext cx="8112130" cy="477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06460" y="533400"/>
            <a:ext cx="44958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চাষযোগ্য পুকুরের বৈশিষ্ট্য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19201"/>
            <a:ext cx="7467600" cy="4247317"/>
          </a:xfrm>
          <a:custGeom>
            <a:avLst/>
            <a:gdLst>
              <a:gd name="connsiteX0" fmla="*/ 0 w 7696200"/>
              <a:gd name="connsiteY0" fmla="*/ 649189 h 1298377"/>
              <a:gd name="connsiteX1" fmla="*/ 3207958 w 7696200"/>
              <a:gd name="connsiteY1" fmla="*/ 9050 h 1298377"/>
              <a:gd name="connsiteX2" fmla="*/ 3848101 w 7696200"/>
              <a:gd name="connsiteY2" fmla="*/ 4 h 1298377"/>
              <a:gd name="connsiteX3" fmla="*/ 4488245 w 7696200"/>
              <a:gd name="connsiteY3" fmla="*/ 9050 h 1298377"/>
              <a:gd name="connsiteX4" fmla="*/ 7696200 w 7696200"/>
              <a:gd name="connsiteY4" fmla="*/ 649200 h 1298377"/>
              <a:gd name="connsiteX5" fmla="*/ 4488243 w 7696200"/>
              <a:gd name="connsiteY5" fmla="*/ 1289343 h 1298377"/>
              <a:gd name="connsiteX6" fmla="*/ 3848100 w 7696200"/>
              <a:gd name="connsiteY6" fmla="*/ 1298389 h 1298377"/>
              <a:gd name="connsiteX7" fmla="*/ 3207956 w 7696200"/>
              <a:gd name="connsiteY7" fmla="*/ 1289343 h 1298377"/>
              <a:gd name="connsiteX8" fmla="*/ 0 w 7696200"/>
              <a:gd name="connsiteY8" fmla="*/ 649195 h 1298377"/>
              <a:gd name="connsiteX9" fmla="*/ 0 w 7696200"/>
              <a:gd name="connsiteY9" fmla="*/ 649189 h 12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6200" h="1298377">
                <a:moveTo>
                  <a:pt x="0" y="649189"/>
                </a:moveTo>
                <a:cubicBezTo>
                  <a:pt x="13" y="332328"/>
                  <a:pt x="1355919" y="61761"/>
                  <a:pt x="3207958" y="9050"/>
                </a:cubicBezTo>
                <a:cubicBezTo>
                  <a:pt x="3419472" y="3030"/>
                  <a:pt x="3633598" y="4"/>
                  <a:pt x="3848101" y="4"/>
                </a:cubicBezTo>
                <a:cubicBezTo>
                  <a:pt x="4062604" y="4"/>
                  <a:pt x="4276731" y="3030"/>
                  <a:pt x="4488245" y="9050"/>
                </a:cubicBezTo>
                <a:cubicBezTo>
                  <a:pt x="6340308" y="61762"/>
                  <a:pt x="7696219" y="332335"/>
                  <a:pt x="7696200" y="649200"/>
                </a:cubicBezTo>
                <a:cubicBezTo>
                  <a:pt x="7696200" y="966063"/>
                  <a:pt x="6340292" y="1236632"/>
                  <a:pt x="4488243" y="1289343"/>
                </a:cubicBezTo>
                <a:cubicBezTo>
                  <a:pt x="4276729" y="1295363"/>
                  <a:pt x="4062602" y="1298389"/>
                  <a:pt x="3848100" y="1298389"/>
                </a:cubicBezTo>
                <a:cubicBezTo>
                  <a:pt x="3633597" y="1298389"/>
                  <a:pt x="3419470" y="1295363"/>
                  <a:pt x="3207956" y="1289343"/>
                </a:cubicBezTo>
                <a:cubicBezTo>
                  <a:pt x="1355898" y="1236632"/>
                  <a:pt x="-13" y="966060"/>
                  <a:pt x="0" y="649195"/>
                </a:cubicBezTo>
                <a:lnTo>
                  <a:pt x="0" y="64918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চাষের জন্য পুকুর প্রস্তুতি</a:t>
            </a: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9221" y="1572698"/>
            <a:ext cx="4004138" cy="2971800"/>
          </a:xfrm>
          <a:prstGeom prst="round2DiagRect">
            <a:avLst>
              <a:gd name="adj1" fmla="val 9605"/>
              <a:gd name="adj2" fmla="val 10088"/>
            </a:avLst>
          </a:prstGeom>
          <a:ln w="28575">
            <a:solidFill>
              <a:srgbClr val="7030A0"/>
            </a:solidFill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00200"/>
            <a:ext cx="4038600" cy="2944298"/>
          </a:xfrm>
          <a:prstGeom prst="round2DiagRect">
            <a:avLst>
              <a:gd name="adj1" fmla="val 10048"/>
              <a:gd name="adj2" fmla="val 8655"/>
            </a:avLst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61241" y="609600"/>
            <a:ext cx="64770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পুকুরের পাড় মেরামত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পাড় ভাঙ্গা থাকলে তা মেরামত করতে হবে। পাড়ে বড় গাছপালা থাকলে তা ছেটে দিতে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 cstate="print"/>
          <a:srcRect l="7606" t="23425" r="11149"/>
          <a:stretch>
            <a:fillRect/>
          </a:stretch>
        </p:blipFill>
        <p:spPr>
          <a:xfrm>
            <a:off x="457200" y="1600200"/>
            <a:ext cx="3962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9600" y="4876800"/>
            <a:ext cx="80772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 হতে জলজ আগাছা পরিষ্কার করতে হবে যেন পুকুরে পর্যাপ্ত সূর্যালোক পড়ে।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600200"/>
            <a:ext cx="3962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09800" y="533400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জলজ আগাছা দমন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719959"/>
            <a:ext cx="2425262" cy="318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700184"/>
            <a:ext cx="2819400" cy="3219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95400" y="596503"/>
            <a:ext cx="66294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রাক্ষুসে ও অপ্রয়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জনীয় মাছ অপসারণ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0672"/>
            <a:ext cx="2838450" cy="3378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076" y="4971664"/>
            <a:ext cx="8292662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পুকুরে রোটেনন পাউডার অথবা জাল টেনে রাক্ষুসে মাছ অপসারণ করতে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3962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48768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চুন পানির ঘোলাটে ভাব দূর করে এবং কৈ মাছের রোগ প্রতিরোধে সাহায্য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76400"/>
            <a:ext cx="3957602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96662" y="493194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পুকুরে চুন প্রয়োগ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4800" y="4876800"/>
            <a:ext cx="84582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চুন প্রয়োগের ৭ দিন পর শতক প্রতি ১০০ গ্রাম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৫০ গ্রাম টিএসপি পানিতে ভিজিয়ে সূর্যালোকের সময় প্রয়োগ করতে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6764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22938" y="609600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সার প্রয়োগ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9800" y="427911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ছবিতে কি দেখা যাচ্ছে?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371600"/>
            <a:ext cx="5486400" cy="3675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10" y="1383821"/>
            <a:ext cx="6430204" cy="3675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5" y="1315256"/>
            <a:ext cx="7027730" cy="4001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3328" y="5248590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পাখনা পচা রোগ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328" y="5323675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ক্ষত রোগ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328" y="5290796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মাছের উকুন আক্রান্ত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4214" y="5412538"/>
            <a:ext cx="84582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পুকুরে লাল স্তর পড়লে ব্লিচিং পাউডার প্রয়োগ করতে হবে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27911"/>
            <a:ext cx="80010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কৈ মাছের রোগ প্রতিরোধ ও প্রতিকার ব্যবস্থা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57" y="1705812"/>
            <a:ext cx="5070829" cy="2884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56773"/>
            <a:ext cx="2432304" cy="318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46" y="1628378"/>
            <a:ext cx="2295054" cy="2709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28378"/>
            <a:ext cx="2972300" cy="309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82" y="1583049"/>
            <a:ext cx="5588493" cy="3320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25821" y="5412538"/>
            <a:ext cx="84582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শীতের শুরুতে জিওলাইট প্রয়োগ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334000"/>
            <a:ext cx="84582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পাখনা পচা রোগের জন্য  কপার সালফেট প্রয়োগ করতে 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290" y="5355021"/>
            <a:ext cx="84582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উকুন নিধনের জন্য ডিপ্টারেক্স প্রয়োগ করতে 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566" y="5355021"/>
            <a:ext cx="84582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 রোগের জন্য অক্সিটেট্রাসাইক্লিন প্রয়োগ করতে 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1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333500" y="2849642"/>
            <a:ext cx="6591300" cy="325235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39700" prst="cross"/>
          </a:sp3d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1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মল্লিকা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bn-BD" sz="1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 সহকারী শিক্ষক </a:t>
            </a:r>
          </a:p>
          <a:p>
            <a:pPr marL="0" indent="0" algn="ctr">
              <a:buFont typeface="Arial" pitchFamily="34" charset="0"/>
              <a:buNone/>
            </a:pPr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ড্যাফডিল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latin typeface="NikoshBAN" pitchFamily="2" charset="0"/>
                <a:cs typeface="NikoshBAN" pitchFamily="2" charset="0"/>
              </a:rPr>
              <a:t>রেসিডেন্সিয়াল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latin typeface="NikoshBAN" pitchFamily="2" charset="0"/>
                <a:cs typeface="NikoshBAN" pitchFamily="2" charset="0"/>
              </a:rPr>
              <a:t>মডেল স্কুল  </a:t>
            </a:r>
            <a:endParaRPr lang="bn-BD" sz="1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latin typeface="NikoshBAN" pitchFamily="2" charset="0"/>
                <a:cs typeface="NikoshBAN" pitchFamily="2" charset="0"/>
              </a:rPr>
              <a:t>চিরিরবন্দর, দিনাজপুর</a:t>
            </a:r>
          </a:p>
          <a:p>
            <a:pPr marL="0" indent="0">
              <a:buFont typeface="Arial" pitchFamily="34" charset="0"/>
              <a:buNone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533400"/>
            <a:ext cx="33528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586" y="4876800"/>
            <a:ext cx="7772400" cy="13280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কৈ মাছ চাষের জন্য কীভাবে পুকুর প্রস্তুত করবে তা আলোচনা করে খাতায় লেখ।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73795"/>
            <a:ext cx="4267200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0"/>
            <a:ext cx="5105401" cy="2999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plant.jpg"/>
          <p:cNvPicPr>
            <a:picLocks noChangeAspect="1"/>
          </p:cNvPicPr>
          <p:nvPr/>
        </p:nvPicPr>
        <p:blipFill>
          <a:blip r:embed="rId2" cstate="print"/>
          <a:srcRect l="5769" r="11538"/>
          <a:stretch>
            <a:fillRect/>
          </a:stretch>
        </p:blipFill>
        <p:spPr>
          <a:xfrm>
            <a:off x="457200" y="1676400"/>
            <a:ext cx="4089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rice-plant.jpg"/>
          <p:cNvPicPr>
            <a:picLocks noChangeAspect="1"/>
          </p:cNvPicPr>
          <p:nvPr/>
        </p:nvPicPr>
        <p:blipFill>
          <a:blip r:embed="rId3" cstate="print"/>
          <a:srcRect l="15385" b="32160"/>
          <a:stretch>
            <a:fillRect/>
          </a:stretch>
        </p:blipFill>
        <p:spPr>
          <a:xfrm>
            <a:off x="4648200" y="1676400"/>
            <a:ext cx="4114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09800" y="444103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পোনা ছাড়া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457200" y="5181600"/>
            <a:ext cx="8229600" cy="1219200"/>
          </a:xfrm>
          <a:prstGeom prst="snip2SameRect">
            <a:avLst>
              <a:gd name="adj1" fmla="val 25410"/>
              <a:gd name="adj2" fmla="val 240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কৈ মাছ কানে হেঁটে এক স্থান থেকে অন্য স্থানে যেতে পারে তাই কৈ মাছের পোনা ছাড়ার আগে পুকুরের চারিদিকে নাইলনের জাল দিয়ে বেড়া দিতে হবে।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ice-plant.jpg"/>
          <p:cNvPicPr>
            <a:picLocks noChangeAspect="1"/>
          </p:cNvPicPr>
          <p:nvPr/>
        </p:nvPicPr>
        <p:blipFill>
          <a:blip r:embed="rId4" cstate="print"/>
          <a:srcRect l="8824"/>
          <a:stretch>
            <a:fillRect/>
          </a:stretch>
        </p:blipFill>
        <p:spPr>
          <a:xfrm>
            <a:off x="385105" y="1699998"/>
            <a:ext cx="4241800" cy="326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rice-pl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0115" y="1692132"/>
            <a:ext cx="4114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nip Same Side Corner Rectangle 8"/>
          <p:cNvSpPr/>
          <p:nvPr/>
        </p:nvSpPr>
        <p:spPr>
          <a:xfrm>
            <a:off x="457200" y="5181600"/>
            <a:ext cx="8229600" cy="1219200"/>
          </a:xfrm>
          <a:prstGeom prst="snip2SameRect">
            <a:avLst>
              <a:gd name="adj1" fmla="val 25410"/>
              <a:gd name="adj2" fmla="val 240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পোনা পরিবহনের সময় সতর্কতা অবলম্বন করতে হবে যেন পোনা আঘাতপ্রাপ্ত না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ice-pla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848" y="1734400"/>
            <a:ext cx="4241800" cy="3234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rice-pla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3763" y="1692132"/>
            <a:ext cx="4114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nip Same Side Corner Rectangle 11"/>
          <p:cNvSpPr/>
          <p:nvPr/>
        </p:nvSpPr>
        <p:spPr>
          <a:xfrm>
            <a:off x="228600" y="5181600"/>
            <a:ext cx="8686800" cy="1219200"/>
          </a:xfrm>
          <a:prstGeom prst="snip2SameRect">
            <a:avLst>
              <a:gd name="adj1" fmla="val 25410"/>
              <a:gd name="adj2" fmla="val 240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পোনা ছাড়ার আগে অবশ্যই পোনাকে পুকুরের পানির সাথে খাপ খাইয়ে নিতে হবে। প্রতি শতকে ৪০০-৫০০ পোনা মজুদ করা যাবে।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9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10" accel="100000" fill="hold">
                                          <p:stCondLst>
                                            <p:cond delay="9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_bucket_solid_state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76800" y="3471568"/>
            <a:ext cx="2133600" cy="14052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 descr="Coarse-Wheat-B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71568"/>
            <a:ext cx="2133600" cy="14052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 descr="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371600"/>
            <a:ext cx="2133600" cy="1447800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5" name="Picture 4" descr="Fishmeal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371600"/>
            <a:ext cx="2133600" cy="14478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 descr="1-12051GK4204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371600"/>
            <a:ext cx="2133600" cy="14478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Snip Same Side Corner Rectangle 6"/>
          <p:cNvSpPr/>
          <p:nvPr/>
        </p:nvSpPr>
        <p:spPr>
          <a:xfrm>
            <a:off x="914400" y="2819400"/>
            <a:ext cx="2133600" cy="457200"/>
          </a:xfrm>
          <a:prstGeom prst="snip2SameRect">
            <a:avLst>
              <a:gd name="adj1" fmla="val 0"/>
              <a:gd name="adj2" fmla="val 43278"/>
            </a:avLst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ফিশমিল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3505200" y="2819400"/>
            <a:ext cx="2133600" cy="457200"/>
          </a:xfrm>
          <a:prstGeom prst="snip2SameRect">
            <a:avLst>
              <a:gd name="adj1" fmla="val 0"/>
              <a:gd name="adj2" fmla="val 43278"/>
            </a:avLst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সরিষার খৈল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172200" y="2819400"/>
            <a:ext cx="2133600" cy="457200"/>
          </a:xfrm>
          <a:prstGeom prst="snip2SameRect">
            <a:avLst>
              <a:gd name="adj1" fmla="val 0"/>
              <a:gd name="adj2" fmla="val 43278"/>
            </a:avLst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চালের কুঁড়া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2209800" y="4876800"/>
            <a:ext cx="2133600" cy="457200"/>
          </a:xfrm>
          <a:prstGeom prst="snip2SameRect">
            <a:avLst>
              <a:gd name="adj1" fmla="val 0"/>
              <a:gd name="adj2" fmla="val 43278"/>
            </a:avLst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গমের ভুষি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4876800" y="4876800"/>
            <a:ext cx="2133600" cy="457200"/>
          </a:xfrm>
          <a:prstGeom prst="snip2SameRect">
            <a:avLst>
              <a:gd name="adj1" fmla="val 0"/>
              <a:gd name="adj2" fmla="val 43278"/>
            </a:avLst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88931" y="457200"/>
            <a:ext cx="4876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কৈ মাছের খাবার প্রদান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0131" y="4912054"/>
            <a:ext cx="85344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কৈ মাছকে খাবার হিসেবে ফিসমিল, সরিষার খৈল, চালের কুঁড়া, গমের ভুসি পানি দ্বারা মিশ্রিত করে বল তৈরি করে পুকুরের নির্দিষ্ট স্থানে প্রদান করতে হয়।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2164" y="1405758"/>
            <a:ext cx="5334002" cy="3738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183931" y="5099927"/>
            <a:ext cx="868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বাজার থেকে কেনা খাদ্যও সরাবরাহ করা যেতে পারে।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4" grpId="1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0"/>
            <a:ext cx="7772400" cy="3371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কৈ মাছ চাষে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ও রোগ ব্যবস্থাপনায় ব্যবহৃত রাসায়নিক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দ্রব্যের নাম ও প্রয়োগমাত্রা ছকে উপস্থাপন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73795"/>
            <a:ext cx="4267200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8459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70901"/>
            <a:ext cx="8305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বাংলাদেশে চাষ করা কৈ মাছটি কোন দেশ থেকে আমদানিকৃত?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930" y="3251049"/>
            <a:ext cx="827426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চুন প্রয়োগে কী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399" y="4191000"/>
            <a:ext cx="83057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১০ শতক পুকুরে কী পরিমান রোটেনন প্রয়োগ করতে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165" y="5178246"/>
            <a:ext cx="83057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প্রতি শতকে কত পোনা মজুদ করা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1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19814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04711"/>
            <a:ext cx="838200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কৈ মাছের চাষ পদ্ধতির বৈশিষ্ট্য খাতায় লিখে আনবে।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85900"/>
            <a:ext cx="571500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2" y="1524000"/>
            <a:ext cx="2050473" cy="2000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612" y="1524000"/>
            <a:ext cx="2171700" cy="2000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750" y="762000"/>
            <a:ext cx="86132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697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5859" y="533400"/>
            <a:ext cx="5943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4343400" cy="29625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পাঠ-8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,৯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726703"/>
            <a:ext cx="1991262" cy="2658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051022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166" y="1295400"/>
            <a:ext cx="371803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ভালভাবে লক্ষ্য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3759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94123"/>
            <a:ext cx="3759200" cy="2435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6" y="3794124"/>
            <a:ext cx="3718034" cy="2435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64118"/>
            <a:ext cx="60198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ভিডিও দেখে আমরা কী বুঝতে পারলাম?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953000"/>
            <a:ext cx="6400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কৈ মাছ চাষ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533400"/>
            <a:ext cx="6400800" cy="1447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আমরা এবার একটি ভিডিও দেখি।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13095674"/>
              </p:ext>
            </p:extLst>
          </p:nvPr>
        </p:nvGraphicFramePr>
        <p:xfrm>
          <a:off x="3124200" y="2667000"/>
          <a:ext cx="3276600" cy="1455234"/>
        </p:xfrm>
        <a:graphic>
          <a:graphicData uri="http://schemas.openxmlformats.org/presentationml/2006/ole">
            <p:oleObj spid="_x0000_s1114" name="Packager Shell Object" showAsIcon="1" r:id="rId4" imgW="1041480" imgH="6858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505200"/>
            <a:ext cx="8153400" cy="246691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কৈ মাছ চাষ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ও রোগ ব্যবস্থাপনা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82000" cy="46482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কৈ মাছ ও ইহা চাষের গুরুত্ব সম্পর্কে বলতে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চাষযোগ্য পুকুর প্রস্তুতি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ধাপ সমূহ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 বর্ণনা করতে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algn="l"/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 পোনা মজুদ ও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খাবার প্রদান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ের  পদ্ধতি বিবৃত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হবে। </a:t>
            </a:r>
            <a:endPara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কৈ মাছের রোগ প্রতিরোধ ও প্রতিকার ব্যবস্থা উল্লেখ করতে পারবে। </a:t>
            </a: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90800" y="457200"/>
            <a:ext cx="3886200" cy="838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2546284_117.18.231.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46454"/>
            <a:ext cx="7315200" cy="33113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46178" y="685800"/>
            <a:ext cx="2895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কৈ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2546284_117.18.231.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6553200" cy="385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86000" y="381000"/>
            <a:ext cx="4572000" cy="838200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কৈ মাছ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চাষের গুরুত্ব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410200"/>
            <a:ext cx="8229600" cy="914400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মাছ সুস্বাদু ও পুষ্টিকর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82546284_117.18.231.56.jpg"/>
          <p:cNvPicPr>
            <a:picLocks noChangeAspect="1"/>
          </p:cNvPicPr>
          <p:nvPr/>
        </p:nvPicPr>
        <p:blipFill>
          <a:blip r:embed="rId3" cstate="print"/>
          <a:srcRect t="7419" b="7012"/>
          <a:stretch>
            <a:fillRect/>
          </a:stretch>
        </p:blipFill>
        <p:spPr>
          <a:xfrm>
            <a:off x="1295402" y="1371600"/>
            <a:ext cx="6553198" cy="3820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57200" y="5410200"/>
            <a:ext cx="82296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বাজারে এর চাহিদা রয়েছে ও বাজার মূল্যও বেশি।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382546284_117.18.231.56.jpg"/>
          <p:cNvPicPr>
            <a:picLocks noChangeAspect="1"/>
          </p:cNvPicPr>
          <p:nvPr/>
        </p:nvPicPr>
        <p:blipFill>
          <a:blip r:embed="rId4" cstate="print"/>
          <a:srcRect l="1776" r="10009" b="10969"/>
          <a:stretch>
            <a:fillRect/>
          </a:stretch>
        </p:blipFill>
        <p:spPr>
          <a:xfrm>
            <a:off x="1295400" y="1336854"/>
            <a:ext cx="6553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57200" y="5423338"/>
            <a:ext cx="82296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স্বল্প গভীরতার পুকুরে ও অধিক ঘনত্বে চাষ করা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382546284_117.18.231.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338523"/>
            <a:ext cx="75438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208894" y="5410200"/>
            <a:ext cx="87630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মাছ চাষ করে পারিবারিক প্রাণিজ আমিষের চাহিদা মেটানো সম্ভব।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607</Words>
  <Application>Microsoft Office PowerPoint</Application>
  <PresentationFormat>On-screen Show (4:3)</PresentationFormat>
  <Paragraphs>105</Paragraphs>
  <Slides>26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Windows User</cp:lastModifiedBy>
  <cp:revision>112</cp:revision>
  <dcterms:created xsi:type="dcterms:W3CDTF">2015-11-03T15:14:51Z</dcterms:created>
  <dcterms:modified xsi:type="dcterms:W3CDTF">2021-07-06T03:24:43Z</dcterms:modified>
</cp:coreProperties>
</file>