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6" r:id="rId4"/>
    <p:sldId id="260" r:id="rId5"/>
    <p:sldId id="261" r:id="rId6"/>
    <p:sldId id="288" r:id="rId7"/>
    <p:sldId id="289" r:id="rId8"/>
    <p:sldId id="264" r:id="rId9"/>
    <p:sldId id="265" r:id="rId10"/>
    <p:sldId id="266" r:id="rId11"/>
    <p:sldId id="267" r:id="rId12"/>
    <p:sldId id="278" r:id="rId13"/>
    <p:sldId id="291" r:id="rId14"/>
    <p:sldId id="293" r:id="rId15"/>
    <p:sldId id="298" r:id="rId16"/>
    <p:sldId id="273" r:id="rId17"/>
    <p:sldId id="274" r:id="rId18"/>
    <p:sldId id="280" r:id="rId19"/>
    <p:sldId id="28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6878-CBA2-496B-914F-52C026673F89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2EF02-A58D-4808-B4B7-3AE83D5B0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303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97AA-5175-4786-9D04-1FAFAA8C7F97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14E-ACCB-4C76-A271-7886DA421DE2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D5AE-99A7-43D5-953F-64958611B9C3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EE12-3404-4D99-B988-1D6E26E4183A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3576-49CF-4416-9538-46D9C6C6294F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5CC-3D51-4731-B216-801C723C3F78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B1DC-C6EA-48B8-B129-D7933330B106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9CD0-D902-403E-9FA0-84B331D2C0A8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7034C-0DC2-4F6F-9428-7DC8762FF3AC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236-B45C-479A-89E7-BA6B5BA11032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2514-240A-4A83-AD08-55F8AD30F13C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t="-26000" r="-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6A5-BBF6-498A-8C3F-A173D3DA06F7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YEAKUB ALI   01719750465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sher\Desktop\photo\Flower\91127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"/>
            <a:ext cx="6934200" cy="4629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021" y="1885950"/>
            <a:ext cx="606127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47EA-1D91-4369-B830-62352AF7AC98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43400" y="0"/>
            <a:ext cx="5029200" cy="51435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685800" y="0"/>
            <a:ext cx="5029200" cy="51435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4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94C-20D9-47CB-90AB-731358A9A1EE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4351"/>
            <a:ext cx="36576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24150"/>
            <a:ext cx="4038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104775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বরাক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2061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মাকলা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0196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71500"/>
            <a:ext cx="6934200" cy="10287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700" b="1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7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700" b="1" dirty="0">
                <a:latin typeface="NikoshBAN" pitchFamily="2" charset="0"/>
                <a:cs typeface="NikoshBAN" pitchFamily="2" charset="0"/>
              </a:rPr>
            </a:br>
            <a:endParaRPr lang="en-US" sz="6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6934200" cy="34290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বাঁশের  ব্যবহার লিখ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FCB4-1D22-435F-BE93-29255F271B56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51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4932" y="2628900"/>
            <a:ext cx="3458668" cy="17145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76800" y="409756"/>
            <a:ext cx="3144138" cy="1476194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Up Arrow 5"/>
          <p:cNvSpPr/>
          <p:nvPr/>
        </p:nvSpPr>
        <p:spPr>
          <a:xfrm>
            <a:off x="6138194" y="2073341"/>
            <a:ext cx="1154750" cy="1656815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5400000">
            <a:off x="1270926" y="2330810"/>
            <a:ext cx="1435253" cy="992760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62014" y="1007101"/>
            <a:ext cx="644652" cy="364499"/>
          </a:xfrm>
          <a:prstGeom prst="right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6556"/>
            <a:ext cx="2988667" cy="1369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698-D958-4AC2-B4E5-F9B4B9FE32FF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16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41" r="4248"/>
          <a:stretch/>
        </p:blipFill>
        <p:spPr>
          <a:xfrm>
            <a:off x="3616657" y="2620371"/>
            <a:ext cx="4495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96" r="3219"/>
          <a:stretch/>
        </p:blipFill>
        <p:spPr>
          <a:xfrm>
            <a:off x="1066800" y="525064"/>
            <a:ext cx="4270636" cy="19704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488387" y="1140975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মোথা বা অফসটে পদ্ধতি:-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46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88045"/>
            <a:ext cx="4425398" cy="2080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90884"/>
            <a:ext cx="4419600" cy="2080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492198" y="1166426"/>
            <a:ext cx="2643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প্রাকমূল কঞ্চি কলম পদ্ধতি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7096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3105150"/>
            <a:ext cx="3428999" cy="609599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গিট কলম পদ্ধতি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4350"/>
            <a:ext cx="3421736" cy="36766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26394"/>
            <a:ext cx="3428999" cy="2106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825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57200"/>
            <a:ext cx="6934200" cy="1216819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14500"/>
            <a:ext cx="6934200" cy="3155156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endParaRPr lang="bn-IN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 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দলঃ  ১। বাঁশ চাষের গুরুত্ব লিখ </a:t>
            </a:r>
          </a:p>
          <a:p>
            <a:pPr algn="l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 দলঃ ১। বাঁশ চাষের পদ্ধতিগুলো বর্ণনা কর।  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8738E-446F-4AC8-9C0C-3A08A4E48FB4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490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14350"/>
            <a:ext cx="6934200" cy="1102519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মুল্যায়</a:t>
            </a:r>
            <a:r>
              <a:rPr lang="bn-IN" sz="9600" b="1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00200"/>
            <a:ext cx="6934200" cy="33147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 কত প্রকার বাঁশ আছে?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 অফসেট সংগ্রহ করা হয়?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 তৈরিতে কিকি ব্যবহার হয়?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7C85C-C93A-47AE-9B44-39CEF22B15B1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973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1" y="571500"/>
            <a:ext cx="6934199" cy="9144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419600" y="1485900"/>
            <a:ext cx="3505201" cy="2743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থেকে তৈরিকৃত ব্যবহার্য দ্রব্যের একটি তালিকা তৈরি কর।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85900"/>
            <a:ext cx="3276599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42D2-F927-4FF1-B7AC-210932397D74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4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1143000"/>
            <a:ext cx="2050473" cy="1500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612" y="1143000"/>
            <a:ext cx="2171700" cy="150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1" y="936300"/>
            <a:ext cx="3005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146F-EB4A-4E6E-B6F4-14524C680EAC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223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0050"/>
            <a:ext cx="6934200" cy="66317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sz="6000" b="1" dirty="0" smtClean="0"/>
              <a:t>পরিচিতি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43000"/>
            <a:ext cx="3276600" cy="597477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14501"/>
            <a:ext cx="3389024" cy="299085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>
            <a:normAutofit fontScale="47500" lnSpcReduction="20000"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মল্লিকা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sz="51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সহকারী শিক্ষক </a:t>
            </a:r>
          </a:p>
          <a:p>
            <a:pPr algn="ctr">
              <a:buNone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latin typeface="NikoshBAN" pitchFamily="2" charset="0"/>
                <a:cs typeface="NikoshBAN" pitchFamily="2" charset="0"/>
              </a:rPr>
              <a:t>ড্যাফডিল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latin typeface="NikoshBAN" pitchFamily="2" charset="0"/>
                <a:cs typeface="NikoshBAN" pitchFamily="2" charset="0"/>
              </a:rPr>
              <a:t>রেসিডেন্সিয়াল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00" b="1" dirty="0" smtClean="0">
                <a:latin typeface="NikoshBAN" pitchFamily="2" charset="0"/>
                <a:cs typeface="NikoshBAN" pitchFamily="2" charset="0"/>
              </a:rPr>
              <a:t>মডেল স্কুল  </a:t>
            </a:r>
            <a:endParaRPr lang="bn-BD" sz="51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b="1" dirty="0" smtClean="0">
                <a:latin typeface="NikoshBAN" pitchFamily="2" charset="0"/>
                <a:cs typeface="NikoshBAN" pitchFamily="2" charset="0"/>
              </a:rPr>
              <a:t>চিরিরবন্দর, দিনাজপুর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3000"/>
            <a:ext cx="3432175" cy="597477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244" y="1740478"/>
            <a:ext cx="3452957" cy="2964872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39700" prst="cross"/>
          </a:sp3d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শ্রেণিঃ সপ্তম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বিষয়ঃ কৃষিশিক্ষা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আধ্যায়ঃ ষষ্ঠ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সময়ঃ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B312-9308-47F2-9017-FF114E5113D9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07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/>
        </p:nvSpPr>
        <p:spPr>
          <a:xfrm>
            <a:off x="1101830" y="2343150"/>
            <a:ext cx="7100202" cy="318323"/>
          </a:xfrm>
          <a:prstGeom prst="round1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কীসের?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31" y="571500"/>
            <a:ext cx="3480695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26" y="571500"/>
            <a:ext cx="3494676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80" y="2663796"/>
            <a:ext cx="3494183" cy="1851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62" y="2663796"/>
            <a:ext cx="3485438" cy="1851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ingle Corner Rectangle 7"/>
          <p:cNvSpPr/>
          <p:nvPr/>
        </p:nvSpPr>
        <p:spPr>
          <a:xfrm>
            <a:off x="1101830" y="2343150"/>
            <a:ext cx="7100202" cy="318323"/>
          </a:xfrm>
          <a:prstGeom prst="round1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দ্রব্যগুলো কী দিয়ে তৈরি  করা হয়েছে?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1097579" y="2343150"/>
            <a:ext cx="6979622" cy="318323"/>
          </a:xfrm>
          <a:prstGeom prst="round1Rect">
            <a:avLst/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দ্রব্যগুলো বাঁশ দিয়ে তৈরি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6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71500"/>
            <a:ext cx="6934200" cy="1028700"/>
          </a:xfrm>
          <a:solidFill>
            <a:schemeClr val="accent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00200"/>
            <a:ext cx="6858000" cy="3429000"/>
          </a:xfr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</a:t>
            </a:r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 বাঁশের পরিচিতি, গুরুত্ত্ব ওচাষ পদ্ধতি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6E15-FBAF-43BA-B1B5-C35297724091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82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6858000" cy="34290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হিসেবে কৃষিজ দ্রব্যের        ব্যবহার বর্ণনা করতে পারবে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 বৈশিষ্ট্য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 পারবে ।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বাঁশের </a:t>
            </a:r>
            <a:r>
              <a:rPr lang="bn-IN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গুরুত্ত্ব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করতে  পারবে 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বাঁশ চাষ পদ্ধতি ব্যাখ্যা করতে পারবে ।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14351"/>
            <a:ext cx="6858000" cy="1085849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BCDE-0AB0-4441-93D4-861B1F01EE2C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337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5789"/>
            <a:ext cx="3390900" cy="141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585789"/>
            <a:ext cx="3425663" cy="1414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21" y="2571750"/>
            <a:ext cx="3249059" cy="166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2571750"/>
            <a:ext cx="3425663" cy="166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 Single Corner Rectangle 11"/>
          <p:cNvSpPr/>
          <p:nvPr/>
        </p:nvSpPr>
        <p:spPr>
          <a:xfrm>
            <a:off x="1143001" y="2114550"/>
            <a:ext cx="6892763" cy="314325"/>
          </a:xfrm>
          <a:prstGeom prst="round1Rect">
            <a:avLst>
              <a:gd name="adj" fmla="val 0"/>
            </a:avLst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বাঁশ সাধারণত: ৫-৭ ফুট লম্বা হয়।        কাঁচা বাঁশের রঙ সবুজ হয়।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1178460" y="4311626"/>
            <a:ext cx="6821843" cy="314325"/>
          </a:xfrm>
          <a:prstGeom prst="round1Rect">
            <a:avLst>
              <a:gd name="adj" fmla="val 0"/>
            </a:avLst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পরিপক্ষ বাঁশ হাল্কা ঘিয়ে রঙের হয়।                 বাঁশ খুবই শক্ত হয়।   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3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066801" y="2200275"/>
            <a:ext cx="6934200" cy="314325"/>
          </a:xfrm>
          <a:prstGeom prst="round1Rect">
            <a:avLst>
              <a:gd name="adj" fmla="val 0"/>
            </a:avLst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বাঁশের পাতা চিকন ও লম্বাটে  হয়।         বাঁশের ডালকে কঞ্চি বলা হয়।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69618"/>
            <a:ext cx="3352799" cy="1744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12" y="348186"/>
            <a:ext cx="3289788" cy="1744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28900"/>
            <a:ext cx="33528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628900"/>
            <a:ext cx="3238500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 Single Corner Rectangle 8"/>
          <p:cNvSpPr/>
          <p:nvPr/>
        </p:nvSpPr>
        <p:spPr>
          <a:xfrm>
            <a:off x="1066800" y="4486275"/>
            <a:ext cx="7162800" cy="314325"/>
          </a:xfrm>
          <a:prstGeom prst="round1Rect">
            <a:avLst>
              <a:gd name="adj" fmla="val 0"/>
            </a:avLst>
          </a:pr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 বছর পর পর বাঁশ কাটা যায়।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একশত বছরে একবার ফুল ও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16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7200"/>
            <a:ext cx="6858000" cy="1102519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85900"/>
            <a:ext cx="6934200" cy="35433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bn-BD" sz="2400" b="1" dirty="0" smtClean="0">
              <a:solidFill>
                <a:srgbClr val="7030A0"/>
              </a:solidFill>
            </a:endParaRPr>
          </a:p>
          <a:p>
            <a:endParaRPr lang="bn-BD" sz="2400" b="1" dirty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পরিপক্ক বাঁশ চেনার উপায় উল্লেখ কর।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CBA6-1835-4826-B3AC-0AF3994A397A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esher\Desktop\photo\Ag\Ag1\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1500"/>
            <a:ext cx="3661578" cy="19434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esher\Desktop\photo\Ag\Ag1\agh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94178"/>
            <a:ext cx="3661578" cy="17955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esher\Desktop\photo\Ag\Ag1\a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79" y="571500"/>
            <a:ext cx="3362617" cy="194345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hesher\Desktop\photo\Ag\Ag1\a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194178"/>
            <a:ext cx="3167434" cy="179558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E199-DF4E-419B-9E0A-07D9EC3AC6D2}" type="datetime3">
              <a:rPr lang="en-US" smtClean="0"/>
              <a:pPr/>
              <a:t>6 July 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00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232</Words>
  <Application>Microsoft Office PowerPoint</Application>
  <PresentationFormat>On-screen Show (16:9)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</vt:lpstr>
      <vt:lpstr>Slide 3</vt:lpstr>
      <vt:lpstr>পাঠ শিরোনাম</vt:lpstr>
      <vt:lpstr>◊ নির্মাণ সামগ্রী হিসেবে কৃষিজ দ্রব্যের        ব্যবহার বর্ণনা করতে পারবে । ◊ বাঁশের বৈশিষ্ট্য ব্যাখ্যা করতে  পারবে । ◊ বাঁশের গুরুত্ত্ব ব্যাখ্যা করতে  পারবে । ◊বাঁশ চাষ পদ্ধতি ব্যাখ্যা করতে পারবে । </vt:lpstr>
      <vt:lpstr>Slide 6</vt:lpstr>
      <vt:lpstr>Slide 7</vt:lpstr>
      <vt:lpstr>একক কাজ</vt:lpstr>
      <vt:lpstr>Slide 9</vt:lpstr>
      <vt:lpstr>Slide 10</vt:lpstr>
      <vt:lpstr> জোড়ায় কাজ </vt:lpstr>
      <vt:lpstr>Slide 12</vt:lpstr>
      <vt:lpstr>Slide 13</vt:lpstr>
      <vt:lpstr>Slide 14</vt:lpstr>
      <vt:lpstr>গিট কলম পদ্ধতি</vt:lpstr>
      <vt:lpstr>দলীয় কাজ</vt:lpstr>
      <vt:lpstr>মুল্যায়ণ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Shesher</dc:creator>
  <cp:lastModifiedBy>Windows User</cp:lastModifiedBy>
  <cp:revision>141</cp:revision>
  <dcterms:created xsi:type="dcterms:W3CDTF">2006-08-16T00:00:00Z</dcterms:created>
  <dcterms:modified xsi:type="dcterms:W3CDTF">2021-07-06T03:30:15Z</dcterms:modified>
</cp:coreProperties>
</file>