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43" r:id="rId2"/>
    <p:sldId id="346" r:id="rId3"/>
    <p:sldId id="345" r:id="rId4"/>
    <p:sldId id="334" r:id="rId5"/>
    <p:sldId id="331" r:id="rId6"/>
    <p:sldId id="317" r:id="rId7"/>
    <p:sldId id="296" r:id="rId8"/>
    <p:sldId id="311" r:id="rId9"/>
    <p:sldId id="266" r:id="rId10"/>
    <p:sldId id="322" r:id="rId11"/>
    <p:sldId id="300" r:id="rId12"/>
    <p:sldId id="330" r:id="rId13"/>
    <p:sldId id="327" r:id="rId14"/>
    <p:sldId id="328" r:id="rId15"/>
    <p:sldId id="329" r:id="rId16"/>
    <p:sldId id="332" r:id="rId17"/>
    <p:sldId id="340" r:id="rId18"/>
    <p:sldId id="341" r:id="rId19"/>
    <p:sldId id="267" r:id="rId20"/>
    <p:sldId id="321" r:id="rId21"/>
    <p:sldId id="337" r:id="rId22"/>
    <p:sldId id="269" r:id="rId23"/>
    <p:sldId id="324" r:id="rId24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20" autoAdjust="0"/>
  </p:normalViewPr>
  <p:slideViewPr>
    <p:cSldViewPr>
      <p:cViewPr varScale="1">
        <p:scale>
          <a:sx n="62" d="100"/>
          <a:sy n="62" d="100"/>
        </p:scale>
        <p:origin x="-1236" y="-90"/>
      </p:cViewPr>
      <p:guideLst>
        <p:guide orient="horz" pos="216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01CCD-AC14-4C39-BEB2-0480FB405758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07295-77FC-4F80-82CA-6BC0FBCB4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7086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4454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87207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83284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8887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9477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3383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1881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pc="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1881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0917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697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2577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8980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7242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6759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0764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0764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8871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7"/>
            <a:ext cx="932688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324602"/>
            <a:ext cx="2560320" cy="365125"/>
          </a:xfrm>
          <a:prstGeom prst="rect">
            <a:avLst/>
          </a:prstGeom>
        </p:spPr>
        <p:txBody>
          <a:bodyPr/>
          <a:lstStyle/>
          <a:p>
            <a:fld id="{AE8F5A32-EC76-4D46-8D83-F4AC450A16E8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0" y="6356352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356352"/>
            <a:ext cx="2560320" cy="365125"/>
          </a:xfrm>
          <a:prstGeom prst="rect">
            <a:avLst/>
          </a:prstGeom>
        </p:spPr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259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87552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1600202"/>
            <a:ext cx="987552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324602"/>
            <a:ext cx="2560320" cy="365125"/>
          </a:xfrm>
          <a:prstGeom prst="rect">
            <a:avLst/>
          </a:prstGeom>
        </p:spPr>
        <p:txBody>
          <a:bodyPr/>
          <a:lstStyle/>
          <a:p>
            <a:fld id="{AE8F5A32-EC76-4D46-8D83-F4AC450A16E8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0" y="6356352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356352"/>
            <a:ext cx="2560320" cy="365125"/>
          </a:xfrm>
          <a:prstGeom prst="rect">
            <a:avLst/>
          </a:prstGeom>
        </p:spPr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505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40"/>
            <a:ext cx="246888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40"/>
            <a:ext cx="722376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324602"/>
            <a:ext cx="2560320" cy="365125"/>
          </a:xfrm>
          <a:prstGeom prst="rect">
            <a:avLst/>
          </a:prstGeom>
        </p:spPr>
        <p:txBody>
          <a:bodyPr/>
          <a:lstStyle/>
          <a:p>
            <a:fld id="{AE8F5A32-EC76-4D46-8D83-F4AC450A16E8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0" y="6356352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356352"/>
            <a:ext cx="2560320" cy="365125"/>
          </a:xfrm>
          <a:prstGeom prst="rect">
            <a:avLst/>
          </a:prstGeom>
        </p:spPr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112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54244" y="46494"/>
            <a:ext cx="10847261" cy="6783090"/>
          </a:xfrm>
          <a:prstGeom prst="rect">
            <a:avLst/>
          </a:prstGeom>
          <a:ln w="1270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99930" y="138192"/>
            <a:ext cx="10572941" cy="6582906"/>
          </a:xfrm>
          <a:prstGeom prst="rect">
            <a:avLst/>
          </a:prstGeom>
          <a:ln>
            <a:solidFill>
              <a:srgbClr val="00206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1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87552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600202"/>
            <a:ext cx="987552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324602"/>
            <a:ext cx="2560320" cy="365125"/>
          </a:xfrm>
          <a:prstGeom prst="rect">
            <a:avLst/>
          </a:prstGeom>
        </p:spPr>
        <p:txBody>
          <a:bodyPr/>
          <a:lstStyle/>
          <a:p>
            <a:fld id="{AE8F5A32-EC76-4D46-8D83-F4AC450A16E8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0" y="6356352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356352"/>
            <a:ext cx="2560320" cy="365125"/>
          </a:xfrm>
          <a:prstGeom prst="rect">
            <a:avLst/>
          </a:prstGeom>
        </p:spPr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160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2"/>
            <a:ext cx="932688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324602"/>
            <a:ext cx="2560320" cy="365125"/>
          </a:xfrm>
          <a:prstGeom prst="rect">
            <a:avLst/>
          </a:prstGeom>
        </p:spPr>
        <p:txBody>
          <a:bodyPr/>
          <a:lstStyle/>
          <a:p>
            <a:fld id="{AE8F5A32-EC76-4D46-8D83-F4AC450A16E8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0" y="6356352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356352"/>
            <a:ext cx="2560320" cy="365125"/>
          </a:xfrm>
          <a:prstGeom prst="rect">
            <a:avLst/>
          </a:prstGeom>
        </p:spPr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272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87552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2"/>
            <a:ext cx="484632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2"/>
            <a:ext cx="484632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8640" y="6324602"/>
            <a:ext cx="2560320" cy="365125"/>
          </a:xfrm>
          <a:prstGeom prst="rect">
            <a:avLst/>
          </a:prstGeom>
        </p:spPr>
        <p:txBody>
          <a:bodyPr/>
          <a:lstStyle/>
          <a:p>
            <a:fld id="{AE8F5A32-EC76-4D46-8D83-F4AC450A16E8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49040" y="6356352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63840" y="6356352"/>
            <a:ext cx="2560320" cy="365125"/>
          </a:xfrm>
          <a:prstGeom prst="rect">
            <a:avLst/>
          </a:prstGeom>
        </p:spPr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325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87552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48640" y="6324602"/>
            <a:ext cx="2560320" cy="365125"/>
          </a:xfrm>
          <a:prstGeom prst="rect">
            <a:avLst/>
          </a:prstGeom>
        </p:spPr>
        <p:txBody>
          <a:bodyPr/>
          <a:lstStyle/>
          <a:p>
            <a:fld id="{AE8F5A32-EC76-4D46-8D83-F4AC450A16E8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49040" y="6356352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63840" y="6356352"/>
            <a:ext cx="2560320" cy="365125"/>
          </a:xfrm>
          <a:prstGeom prst="rect">
            <a:avLst/>
          </a:prstGeom>
        </p:spPr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207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87552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" y="6324602"/>
            <a:ext cx="2560320" cy="365125"/>
          </a:xfrm>
          <a:prstGeom prst="rect">
            <a:avLst/>
          </a:prstGeom>
        </p:spPr>
        <p:txBody>
          <a:bodyPr/>
          <a:lstStyle/>
          <a:p>
            <a:fld id="{AE8F5A32-EC76-4D46-8D83-F4AC450A16E8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49040" y="6356352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63840" y="6356352"/>
            <a:ext cx="2560320" cy="365125"/>
          </a:xfrm>
          <a:prstGeom prst="rect">
            <a:avLst/>
          </a:prstGeom>
        </p:spPr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570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73050"/>
            <a:ext cx="360997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2"/>
            <a:ext cx="61341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1" y="1435102"/>
            <a:ext cx="360997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8640" y="6324602"/>
            <a:ext cx="2560320" cy="365125"/>
          </a:xfrm>
          <a:prstGeom prst="rect">
            <a:avLst/>
          </a:prstGeom>
        </p:spPr>
        <p:txBody>
          <a:bodyPr/>
          <a:lstStyle/>
          <a:p>
            <a:fld id="{AE8F5A32-EC76-4D46-8D83-F4AC450A16E8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49040" y="6356352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63840" y="6356352"/>
            <a:ext cx="2560320" cy="365125"/>
          </a:xfrm>
          <a:prstGeom prst="rect">
            <a:avLst/>
          </a:prstGeom>
        </p:spPr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31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5" y="4800600"/>
            <a:ext cx="658368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5" y="612775"/>
            <a:ext cx="658368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5" y="5367338"/>
            <a:ext cx="658368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8640" y="6324602"/>
            <a:ext cx="2560320" cy="365125"/>
          </a:xfrm>
          <a:prstGeom prst="rect">
            <a:avLst/>
          </a:prstGeom>
        </p:spPr>
        <p:txBody>
          <a:bodyPr/>
          <a:lstStyle/>
          <a:p>
            <a:fld id="{AE8F5A32-EC76-4D46-8D83-F4AC450A16E8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49040" y="6356352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63840" y="6356352"/>
            <a:ext cx="2560320" cy="365125"/>
          </a:xfrm>
          <a:prstGeom prst="rect">
            <a:avLst/>
          </a:prstGeom>
        </p:spPr>
        <p:txBody>
          <a:bodyPr/>
          <a:lstStyle/>
          <a:p>
            <a:fld id="{F8FC46EA-EE93-4466-BDFE-C09F05105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272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4244" y="46494"/>
            <a:ext cx="10847261" cy="6783090"/>
          </a:xfrm>
          <a:prstGeom prst="rect">
            <a:avLst/>
          </a:prstGeom>
          <a:ln w="1270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1332" y="136902"/>
            <a:ext cx="10572941" cy="658290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30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2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gif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gif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6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5" Type="http://schemas.openxmlformats.org/officeDocument/2006/relationships/image" Target="../media/image29.jpeg"/><Relationship Id="rId4" Type="http://schemas.openxmlformats.org/officeDocument/2006/relationships/image" Target="../media/image3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hesher\Desktop\photo\Flower\91127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8321040" cy="6172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011226" y="2514600"/>
            <a:ext cx="7554584" cy="3931662"/>
          </a:xfrm>
          <a:prstGeom prst="rect">
            <a:avLst/>
          </a:prstGeom>
        </p:spPr>
        <p:txBody>
          <a:bodyPr wrap="none" lIns="114117" tIns="57059" rIns="114117" bIns="57059">
            <a:spAutoFit/>
          </a:bodyPr>
          <a:lstStyle/>
          <a:p>
            <a:r>
              <a:rPr lang="bn-BD" sz="248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4800" b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lIns="114117" tIns="57059" rIns="114117" bIns="57059"/>
          <a:lstStyle/>
          <a:p>
            <a:fld id="{DD5D47EA-1D91-4369-B830-62352AF7AC98}" type="datetime3">
              <a:rPr lang="en-US" smtClean="0"/>
              <a:pPr/>
              <a:t>6 July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lIns="114117" tIns="57059" rIns="114117" bIns="57059"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943600" y="0"/>
            <a:ext cx="6035040" cy="68580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117" tIns="57059" rIns="114117" bIns="57059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035040" cy="68580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117" tIns="57059" rIns="114117" bIns="57059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172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143935"/>
            <a:ext cx="4343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5400" b="1" dirty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6379" y="1479635"/>
            <a:ext cx="4731421" cy="328912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0630" y="1447799"/>
            <a:ext cx="4356939" cy="335280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4075" y="1151930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267071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wipe dir="d"/>
      </p:transition>
    </mc:Choice>
    <mc:Fallback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1" y="113455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ln>
                  <a:solidFill>
                    <a:srgbClr val="FFC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5400" b="1" dirty="0">
                <a:ln>
                  <a:solidFill>
                    <a:srgbClr val="FFC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>
                  <a:solidFill>
                    <a:srgbClr val="FFC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5400" b="1" dirty="0">
                <a:ln>
                  <a:solidFill>
                    <a:srgbClr val="FFC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0800" y="1440359"/>
            <a:ext cx="5791200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4400" b="1" spc="50" dirty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4400" b="1" spc="50" dirty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sz="4400" b="1" spc="50" dirty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ধরনের</a:t>
            </a:r>
            <a:endParaRPr lang="en-US" sz="4400" b="1" spc="50" dirty="0">
              <a:ln w="11430">
                <a:solidFill>
                  <a:srgbClr val="00206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4642" y="5166808"/>
            <a:ext cx="1828799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>
                <a:ln w="1143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4400" b="1" spc="50" dirty="0">
                <a:ln w="1143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>
                <a:ln w="1143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4400" b="1" spc="50" dirty="0">
              <a:ln w="1143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69958" y="5221706"/>
            <a:ext cx="1844842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>
                <a:ln w="11430"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4400" b="1" spc="50" dirty="0">
                <a:ln w="11430"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>
                <a:ln w="11430"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4400" b="1" spc="50" dirty="0">
              <a:ln w="11430">
                <a:solidFill>
                  <a:sysClr val="windowText" lastClr="000000"/>
                </a:solidFill>
              </a:ln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9600" y="5181600"/>
            <a:ext cx="1828800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>
                <a:ln w="11430">
                  <a:solidFill>
                    <a:srgbClr val="002060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4400" b="1" spc="50" dirty="0">
                <a:ln w="11430">
                  <a:solidFill>
                    <a:srgbClr val="002060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>
                <a:ln w="11430">
                  <a:solidFill>
                    <a:srgbClr val="002060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4400" b="1" spc="50" dirty="0">
              <a:ln w="11430">
                <a:solidFill>
                  <a:srgbClr val="002060"/>
                </a:solidFill>
              </a:ln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175084" y="2815390"/>
            <a:ext cx="8486274" cy="4010"/>
          </a:xfrm>
          <a:prstGeom prst="line">
            <a:avLst/>
          </a:prstGeom>
          <a:ln w="1143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wn Arrow 16"/>
          <p:cNvSpPr/>
          <p:nvPr/>
        </p:nvSpPr>
        <p:spPr>
          <a:xfrm>
            <a:off x="1143000" y="2819400"/>
            <a:ext cx="229001" cy="533400"/>
          </a:xfrm>
          <a:prstGeom prst="down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5386639" y="2209800"/>
            <a:ext cx="229001" cy="533400"/>
          </a:xfrm>
          <a:prstGeom prst="down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3048000" y="2819400"/>
            <a:ext cx="229001" cy="533400"/>
          </a:xfrm>
          <a:prstGeom prst="down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5257800" y="2819400"/>
            <a:ext cx="229001" cy="533400"/>
          </a:xfrm>
          <a:prstGeom prst="down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3867" y="3352800"/>
            <a:ext cx="1753533" cy="1676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98822" y="3352801"/>
            <a:ext cx="1803155" cy="1752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27358" y="3396916"/>
            <a:ext cx="1981200" cy="1676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47285" y="3352800"/>
            <a:ext cx="1840630" cy="1752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610600" y="3429000"/>
            <a:ext cx="1981200" cy="1676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4" name="Down Arrow 23"/>
          <p:cNvSpPr/>
          <p:nvPr/>
        </p:nvSpPr>
        <p:spPr>
          <a:xfrm>
            <a:off x="7391400" y="2819400"/>
            <a:ext cx="229001" cy="533400"/>
          </a:xfrm>
          <a:prstGeom prst="down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9480884" y="2803358"/>
            <a:ext cx="229001" cy="533400"/>
          </a:xfrm>
          <a:prstGeom prst="down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477000" y="5181600"/>
            <a:ext cx="1828800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>
                <a:ln w="11430">
                  <a:solidFill>
                    <a:srgbClr val="002060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4400" b="1" spc="50" dirty="0">
                <a:ln w="11430">
                  <a:solidFill>
                    <a:srgbClr val="002060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>
                <a:ln w="11430">
                  <a:solidFill>
                    <a:srgbClr val="002060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4400" b="1" spc="50" dirty="0">
              <a:ln w="11430">
                <a:solidFill>
                  <a:srgbClr val="002060"/>
                </a:solidFill>
              </a:ln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686800" y="5181600"/>
            <a:ext cx="1828800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>
                <a:ln w="11430">
                  <a:solidFill>
                    <a:srgbClr val="002060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4400" b="1" spc="50" dirty="0">
                <a:ln w="11430">
                  <a:solidFill>
                    <a:srgbClr val="002060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>
                <a:ln w="11430">
                  <a:solidFill>
                    <a:srgbClr val="002060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4400" b="1" spc="50" dirty="0">
              <a:ln w="11430">
                <a:solidFill>
                  <a:srgbClr val="002060"/>
                </a:solidFill>
              </a:ln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24075" y="1151930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96578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wipe dir="d"/>
      </p:transition>
    </mc:Choice>
    <mc:Fallback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7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74492" y="304800"/>
            <a:ext cx="401690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err="1">
                <a:ln w="11430">
                  <a:solidFill>
                    <a:srgbClr val="00B05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000" b="1" spc="50" dirty="0">
                <a:ln w="11430">
                  <a:solidFill>
                    <a:srgbClr val="00B05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>
                <a:ln w="11430">
                  <a:solidFill>
                    <a:srgbClr val="00B05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b="1" spc="50" dirty="0">
                <a:ln w="11430">
                  <a:solidFill>
                    <a:srgbClr val="00B05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4953000"/>
            <a:ext cx="730348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5400" b="1" spc="50" dirty="0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5400" b="1" spc="50" dirty="0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5400" b="1" spc="50" dirty="0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400" b="1" spc="50" dirty="0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b="1" spc="50" dirty="0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98027" y="1871214"/>
            <a:ext cx="3640973" cy="280184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6" name="Right Arrow 5"/>
          <p:cNvSpPr/>
          <p:nvPr/>
        </p:nvSpPr>
        <p:spPr>
          <a:xfrm>
            <a:off x="1295400" y="5029200"/>
            <a:ext cx="609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4075" y="1151930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691241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wipe dir="d"/>
      </p:transition>
    </mc:Choice>
    <mc:Fallback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1400" y="228600"/>
            <a:ext cx="401690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5400" b="1" spc="50" dirty="0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5400" b="1" spc="50" dirty="0">
              <a:ln w="11430">
                <a:solidFill>
                  <a:srgbClr val="002060"/>
                </a:solidFill>
              </a:ln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2133599"/>
            <a:ext cx="3625451" cy="28956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914400" y="5334000"/>
            <a:ext cx="9144000" cy="13234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টপো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লজিতে একটা মূল ব্যাকবোন বা মূল লাইনের সাথে সবগুলো কম্পিউটারকে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981200"/>
            <a:ext cx="4197246" cy="3009274"/>
          </a:xfrm>
          <a:prstGeom prst="rect">
            <a:avLst/>
          </a:prstGeom>
        </p:spPr>
      </p:pic>
      <p:pic>
        <p:nvPicPr>
          <p:cNvPr id="8" name="Picture 7" descr="download (3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228600"/>
            <a:ext cx="1357313" cy="762000"/>
          </a:xfrm>
          <a:prstGeom prst="rect">
            <a:avLst/>
          </a:prstGeom>
        </p:spPr>
      </p:pic>
      <p:pic>
        <p:nvPicPr>
          <p:cNvPr id="10" name="Picture 9" descr="download (3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372600" y="228600"/>
            <a:ext cx="1357313" cy="762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24075" y="1151930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527762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wipe dir="d"/>
      </p:transition>
    </mc:Choice>
    <mc:Fallback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5200" y="228600"/>
            <a:ext cx="401690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>
                <a:ln w="1143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5400" b="1" spc="50" dirty="0">
                <a:ln w="1143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>
                <a:ln w="1143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5400" b="1" spc="50" dirty="0">
              <a:ln w="1143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4376" y="1805854"/>
            <a:ext cx="3394725" cy="329954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838200" y="5257800"/>
            <a:ext cx="9220200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bn-BD" sz="3600" dirty="0">
                <a:latin typeface="NikoshBAN" pitchFamily="2" charset="0"/>
                <a:cs typeface="NikoshBAN" pitchFamily="2" charset="0"/>
              </a:rPr>
              <a:t>এই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টপোল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জিতে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প্রত্যেকটা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কম্পিউটার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দুটো কম্পিউটারের সাথে যুক্ত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828801"/>
            <a:ext cx="3238500" cy="3276600"/>
          </a:xfrm>
          <a:prstGeom prst="rect">
            <a:avLst/>
          </a:prstGeom>
        </p:spPr>
      </p:pic>
      <p:pic>
        <p:nvPicPr>
          <p:cNvPr id="7" name="Picture 6" descr="images (8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228601"/>
            <a:ext cx="1547813" cy="762000"/>
          </a:xfrm>
          <a:prstGeom prst="rect">
            <a:avLst/>
          </a:prstGeom>
        </p:spPr>
      </p:pic>
      <p:pic>
        <p:nvPicPr>
          <p:cNvPr id="9" name="Picture 8" descr="images (8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091862" y="240632"/>
            <a:ext cx="1547813" cy="762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4075" y="1151930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441398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wipe dir="d"/>
      </p:transition>
    </mc:Choice>
    <mc:Fallback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5200" y="228600"/>
            <a:ext cx="401690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>
                <a:ln w="11430"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5400" b="1" spc="50" dirty="0">
                <a:ln w="11430"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>
                <a:ln w="11430"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5400" b="1" spc="50" dirty="0">
              <a:ln w="11430">
                <a:solidFill>
                  <a:srgbClr val="00206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1781" y="1828801"/>
            <a:ext cx="3307820" cy="3048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990600" y="5334000"/>
            <a:ext cx="8839200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এই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টপোল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জিতে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সুইচ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7" name="Picture 6" descr="images (9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200526"/>
            <a:ext cx="1524000" cy="919163"/>
          </a:xfrm>
          <a:prstGeom prst="rect">
            <a:avLst/>
          </a:prstGeom>
        </p:spPr>
      </p:pic>
      <p:pic>
        <p:nvPicPr>
          <p:cNvPr id="8" name="Picture 7" descr="images (9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23946" y="196516"/>
            <a:ext cx="1524000" cy="919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857704"/>
            <a:ext cx="4114800" cy="32651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4075" y="1151930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45288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wipe dir="d"/>
      </p:transition>
    </mc:Choice>
    <mc:Fallback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5200" y="228600"/>
            <a:ext cx="401690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>
                <a:ln w="11430"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5400" b="1" spc="50" dirty="0">
                <a:ln w="11430"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>
                <a:ln w="11430"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5400" b="1" spc="50" dirty="0">
                <a:ln w="11430"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20162" y="1600200"/>
            <a:ext cx="3201095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533401" y="5257800"/>
            <a:ext cx="9829800" cy="107721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bn-BD" sz="3200" dirty="0">
                <a:latin typeface="NikoshBAN" pitchFamily="2" charset="0"/>
                <a:cs typeface="NikoshBAN" pitchFamily="2" charset="0"/>
              </a:rPr>
              <a:t>ট্রি মানে হচ্ছে গাছ। এই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টপোল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জিটা গাছের মতো। এই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টপোল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জিতে এ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ক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দুটো কম্পিউটারের সাথে যুক্ত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7" name="Picture 6" descr="images (9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212558"/>
            <a:ext cx="1352550" cy="838200"/>
          </a:xfrm>
          <a:prstGeom prst="rect">
            <a:avLst/>
          </a:prstGeom>
        </p:spPr>
      </p:pic>
      <p:pic>
        <p:nvPicPr>
          <p:cNvPr id="8" name="Picture 7" descr="images (9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312442" y="208548"/>
            <a:ext cx="1352550" cy="838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483" y="1600200"/>
            <a:ext cx="4667250" cy="32385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4075" y="1151930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358175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wipe dir="d"/>
      </p:transition>
    </mc:Choice>
    <mc:Fallback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7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228600"/>
            <a:ext cx="401690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>
                <a:ln w="11430"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5400" b="1" spc="50" dirty="0">
                <a:ln w="11430"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>
                <a:ln w="11430"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5400" b="1" spc="50" dirty="0">
                <a:ln w="11430"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5257800"/>
            <a:ext cx="8382000" cy="1323439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bn-BD" sz="4000" dirty="0">
                <a:latin typeface="NikoshBAN" pitchFamily="2" charset="0"/>
                <a:cs typeface="NikoshBAN" pitchFamily="2" charset="0"/>
              </a:rPr>
              <a:t>এই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টপো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লজিতে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কম্পিউটার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সাথে যুক্ত থাকে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mages (9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1" y="212558"/>
            <a:ext cx="1447800" cy="838200"/>
          </a:xfrm>
          <a:prstGeom prst="rect">
            <a:avLst/>
          </a:prstGeom>
        </p:spPr>
      </p:pic>
      <p:pic>
        <p:nvPicPr>
          <p:cNvPr id="9" name="Picture 8" descr="images (9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60042" y="240632"/>
            <a:ext cx="1447800" cy="838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552575"/>
            <a:ext cx="3676650" cy="3676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1" y="1796415"/>
            <a:ext cx="3428999" cy="318896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4075" y="1151930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3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718" y="1905000"/>
            <a:ext cx="2362200" cy="1781175"/>
          </a:xfrm>
          <a:prstGeom prst="rect">
            <a:avLst/>
          </a:prstGeom>
        </p:spPr>
      </p:pic>
      <p:pic>
        <p:nvPicPr>
          <p:cNvPr id="5" name="Picture 4" descr="images (8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2486" y="1800225"/>
            <a:ext cx="2638425" cy="1885950"/>
          </a:xfrm>
          <a:prstGeom prst="rect">
            <a:avLst/>
          </a:prstGeom>
        </p:spPr>
      </p:pic>
      <p:pic>
        <p:nvPicPr>
          <p:cNvPr id="6" name="Picture 5" descr="images (8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1800225"/>
            <a:ext cx="2305050" cy="2162175"/>
          </a:xfrm>
          <a:prstGeom prst="rect">
            <a:avLst/>
          </a:prstGeom>
        </p:spPr>
      </p:pic>
      <p:pic>
        <p:nvPicPr>
          <p:cNvPr id="7" name="Picture 6" descr="images (9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28700" y="4267200"/>
            <a:ext cx="2667000" cy="2133600"/>
          </a:xfrm>
          <a:prstGeom prst="rect">
            <a:avLst/>
          </a:prstGeom>
        </p:spPr>
      </p:pic>
      <p:pic>
        <p:nvPicPr>
          <p:cNvPr id="8" name="Picture 7" descr="images (8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32486" y="4222531"/>
            <a:ext cx="3048000" cy="2133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95600" y="297359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254062"/>
            <a:ext cx="3357550" cy="200962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4075" y="1151930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3555124" y="255715"/>
            <a:ext cx="3657600" cy="830915"/>
          </a:xfrm>
          <a:prstGeom prst="wedgeRectCallout">
            <a:avLst>
              <a:gd name="adj1" fmla="val -16126"/>
              <a:gd name="adj2" fmla="val 48675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spc="-15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6600" b="1" spc="-15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-15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spc="-15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76400" y="3444240"/>
            <a:ext cx="7086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প্রকার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টপোলজির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পোস্টার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n>
                  <a:solidFill>
                    <a:srgbClr val="002060"/>
                  </a:solidFill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066800" y="3429000"/>
            <a:ext cx="68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4075" y="1151930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885880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wipe dir="d"/>
      </p:transition>
    </mc:Choice>
    <mc:Fallback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504" y="100281"/>
            <a:ext cx="6400800" cy="132343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8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8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2133600"/>
            <a:ext cx="8503920" cy="341632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মল্লিকা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খাতুন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	</a:t>
            </a:r>
            <a:endParaRPr lang="bn-BD" sz="5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সহকারী শিক্ষক </a:t>
            </a:r>
          </a:p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ড্যাফডিল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রেসিডেন্সিয়াল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মডেল স্কুল  </a:t>
            </a:r>
            <a:endParaRPr lang="bn-BD" sz="5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চিরিরবন্দর, দিনাজপুর</a:t>
            </a:r>
          </a:p>
        </p:txBody>
      </p:sp>
    </p:spTree>
    <p:extLst>
      <p:ext uri="{BB962C8B-B14F-4D97-AF65-F5344CB8AC3E}">
        <p14:creationId xmlns="" xmlns:p14="http://schemas.microsoft.com/office/powerpoint/2010/main" val="239596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0200" y="2503193"/>
            <a:ext cx="5067896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9220200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দুটো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8545" y="2504031"/>
            <a:ext cx="4946586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20262" y="3234458"/>
            <a:ext cx="4944869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3234458"/>
            <a:ext cx="5067896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Cross 18"/>
          <p:cNvSpPr/>
          <p:nvPr/>
        </p:nvSpPr>
        <p:spPr>
          <a:xfrm>
            <a:off x="3124200" y="304800"/>
            <a:ext cx="2941426" cy="676593"/>
          </a:xfrm>
          <a:prstGeom prst="plus">
            <a:avLst>
              <a:gd name="adj" fmla="val 0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spc="-150" dirty="0" err="1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spc="-150" dirty="0">
              <a:ln>
                <a:solidFill>
                  <a:srgbClr val="00B0F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5388403" y="4977824"/>
            <a:ext cx="5068141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4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8544" y="4179094"/>
            <a:ext cx="4946587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1819" y="5714998"/>
            <a:ext cx="4963312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3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7413" y="4977825"/>
            <a:ext cx="4957718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২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10200" y="5714998"/>
            <a:ext cx="5067896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৫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24075" y="1151930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125652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wipe dir="d"/>
      </p:transition>
    </mc:Choice>
    <mc:Fallback>
      <p:transition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53101" y="1785309"/>
            <a:ext cx="3819499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Warm Area Network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1082842"/>
            <a:ext cx="8077200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3। </a:t>
            </a:r>
            <a:r>
              <a:rPr lang="en-US" sz="24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WAN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1786147"/>
            <a:ext cx="3656964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World Area Network</a:t>
            </a:r>
          </a:p>
        </p:txBody>
      </p:sp>
      <p:sp>
        <p:nvSpPr>
          <p:cNvPr id="8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447800" y="2478352"/>
            <a:ext cx="3657540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Wide Area Network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53101" y="2478352"/>
            <a:ext cx="3819499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Wild Area Network</a:t>
            </a:r>
          </a:p>
        </p:txBody>
      </p:sp>
      <p:sp>
        <p:nvSpPr>
          <p:cNvPr id="19" name="Cross 18"/>
          <p:cNvSpPr/>
          <p:nvPr/>
        </p:nvSpPr>
        <p:spPr>
          <a:xfrm>
            <a:off x="2925974" y="162946"/>
            <a:ext cx="2941426" cy="676593"/>
          </a:xfrm>
          <a:prstGeom prst="plus">
            <a:avLst>
              <a:gd name="adj" fmla="val 0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spc="-150" dirty="0" err="1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spc="-150" dirty="0">
              <a:ln>
                <a:solidFill>
                  <a:srgbClr val="C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5553100" y="6019800"/>
            <a:ext cx="3209900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i, ii ও iii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71600" y="3267817"/>
            <a:ext cx="7924800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4।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লোকাল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এরিয়া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…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30682" y="6027393"/>
            <a:ext cx="3074934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ii ও iii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33295" y="5358795"/>
            <a:ext cx="3071468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i ও ii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53232" y="5334000"/>
            <a:ext cx="3209744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i ও iii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71700" y="3984699"/>
            <a:ext cx="1981200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33900" y="4000268"/>
            <a:ext cx="1972790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ট্রি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09015" y="4000267"/>
            <a:ext cx="2053985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iii.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73364" y="4664242"/>
            <a:ext cx="6789636" cy="58477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00137" y="1082842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937173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wipe dir="d"/>
      </p:transition>
    </mc:Choice>
    <mc:Fallback>
      <p:transition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667003" y="762000"/>
            <a:ext cx="5486399" cy="1027914"/>
          </a:xfrm>
          <a:prstGeom prst="can">
            <a:avLst>
              <a:gd name="adj" fmla="val 1647"/>
            </a:avLst>
          </a:prstGeom>
          <a:ln>
            <a:noFill/>
          </a:ln>
          <a:effectLst>
            <a:outerShdw blurRad="50800" dist="38100" dir="2700000" sx="1000" sy="1000" algn="tl" rotWithShape="0">
              <a:srgbClr val="00B0F0">
                <a:alpha val="99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7200" b="1" spc="-15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72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কাজ</a:t>
            </a:r>
            <a:endParaRPr lang="en-US" sz="7200" b="1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3962400"/>
            <a:ext cx="990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বিদ্যালয়ের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উপযুক্ত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‍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যুক্তিসহ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2364662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05800" y="228600"/>
            <a:ext cx="2364662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4075" y="2209800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597239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wipe dir="d"/>
      </p:transition>
    </mc:Choice>
    <mc:Fallback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10134600" cy="60960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lum bright="-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636" t="19467" r="6363" b="41690"/>
          <a:stretch/>
        </p:blipFill>
        <p:spPr>
          <a:xfrm>
            <a:off x="2247898" y="1755535"/>
            <a:ext cx="6629401" cy="16734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55893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wipe dir="d"/>
      </p:transition>
    </mc:Choice>
    <mc:Fallback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8200" y="1981200"/>
            <a:ext cx="5267253" cy="3321683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: 8ম</a:t>
            </a:r>
          </a:p>
          <a:p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    :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    :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: 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09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0" y="303717"/>
            <a:ext cx="3583874" cy="763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spc="150" dirty="0" err="1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পাঠ</a:t>
            </a:r>
            <a:r>
              <a:rPr lang="en-US" sz="5400" b="1" spc="150" dirty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5400" b="1" spc="150" dirty="0" err="1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54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  <a:sym typeface="Wingding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910" y="1905000"/>
            <a:ext cx="2843290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4075" y="1151930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4299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1524001"/>
            <a:ext cx="3848100" cy="27793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1704" y="1593358"/>
            <a:ext cx="3883296" cy="267384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2099018" y="356207"/>
            <a:ext cx="6928331" cy="634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b="1" dirty="0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00" b="1" dirty="0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4400" b="1" dirty="0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400" b="1" dirty="0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400" b="1" dirty="0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4400" b="1" dirty="0">
              <a:ln>
                <a:solidFill>
                  <a:srgbClr val="00B05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5638800"/>
            <a:ext cx="6927274" cy="576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ln>
                  <a:solidFill>
                    <a:srgbClr val="7030A0"/>
                  </a:solidFill>
                </a:ln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5400" b="1" dirty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>
                  <a:solidFill>
                    <a:srgbClr val="7030A0"/>
                  </a:solidFill>
                </a:ln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5400" b="1" dirty="0">
              <a:ln>
                <a:solidFill>
                  <a:srgbClr val="7030A0"/>
                </a:solidFill>
              </a:ln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88126" y="5562600"/>
            <a:ext cx="6927274" cy="576723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ln>
                  <a:gradFill flip="none" rotWithShape="1">
                    <a:gsLst>
                      <a:gs pos="0">
                        <a:srgbClr val="A603AB">
                          <a:lumMod val="0"/>
                        </a:srgbClr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0" scaled="1"/>
                    <a:tileRect/>
                  </a:gradFill>
                </a:ln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5400" b="1" dirty="0">
                <a:ln>
                  <a:gradFill flip="none" rotWithShape="1">
                    <a:gsLst>
                      <a:gs pos="0">
                        <a:srgbClr val="A603AB">
                          <a:lumMod val="0"/>
                        </a:srgbClr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0" scaled="1"/>
                    <a:tileRect/>
                  </a:gradFill>
                </a:ln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>
                  <a:gradFill flip="none" rotWithShape="1">
                    <a:gsLst>
                      <a:gs pos="0">
                        <a:srgbClr val="A603AB">
                          <a:lumMod val="0"/>
                        </a:srgbClr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0" scaled="1"/>
                    <a:tileRect/>
                  </a:gradFill>
                </a:ln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দুটো</a:t>
            </a:r>
            <a:r>
              <a:rPr lang="en-US" sz="5400" b="1" dirty="0">
                <a:ln>
                  <a:gradFill flip="none" rotWithShape="1">
                    <a:gsLst>
                      <a:gs pos="0">
                        <a:srgbClr val="A603AB">
                          <a:lumMod val="0"/>
                        </a:srgbClr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0" scaled="1"/>
                    <a:tileRect/>
                  </a:gradFill>
                </a:ln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>
                  <a:gradFill flip="none" rotWithShape="1">
                    <a:gsLst>
                      <a:gs pos="0">
                        <a:srgbClr val="A603AB">
                          <a:lumMod val="0"/>
                        </a:srgbClr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0" scaled="1"/>
                    <a:tileRect/>
                  </a:gradFill>
                </a:ln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5400" b="1" dirty="0">
                <a:ln>
                  <a:gradFill flip="none" rotWithShape="1">
                    <a:gsLst>
                      <a:gs pos="0">
                        <a:srgbClr val="A603AB">
                          <a:lumMod val="0"/>
                        </a:srgbClr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0" scaled="1"/>
                    <a:tileRect/>
                  </a:gradFill>
                </a:ln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>
                  <a:gradFill flip="none" rotWithShape="1">
                    <a:gsLst>
                      <a:gs pos="0">
                        <a:srgbClr val="A603AB">
                          <a:lumMod val="0"/>
                        </a:srgbClr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0" scaled="1"/>
                    <a:tileRect/>
                  </a:gradFill>
                </a:ln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5400" b="1" dirty="0">
                <a:ln>
                  <a:gradFill flip="none" rotWithShape="1">
                    <a:gsLst>
                      <a:gs pos="0">
                        <a:srgbClr val="A603AB">
                          <a:lumMod val="0"/>
                        </a:srgbClr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0" scaled="1"/>
                    <a:tileRect/>
                  </a:gradFill>
                </a:ln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>
                  <a:gradFill flip="none" rotWithShape="1">
                    <a:gsLst>
                      <a:gs pos="0">
                        <a:srgbClr val="A603AB">
                          <a:lumMod val="0"/>
                        </a:srgbClr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0" scaled="1"/>
                    <a:tileRect/>
                  </a:gradFill>
                </a:ln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dirty="0">
                <a:ln>
                  <a:gradFill flip="none" rotWithShape="1">
                    <a:gsLst>
                      <a:gs pos="0">
                        <a:srgbClr val="A603AB">
                          <a:lumMod val="0"/>
                        </a:srgbClr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0" scaled="1"/>
                    <a:tileRect/>
                  </a:gradFill>
                </a:ln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4075" y="1151930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3004878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1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up)">
                                      <p:cBhvr>
                                        <p:cTn id="16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1371600"/>
            <a:ext cx="5181600" cy="3429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4075" y="1151930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05579" y="228600"/>
            <a:ext cx="72571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b="1" dirty="0">
                <a:latin typeface="NikoshBAN" pitchFamily="2" charset="0"/>
                <a:cs typeface="NikoshBAN" pitchFamily="2" charset="0"/>
              </a:rPr>
              <a:t>নিচের চিত্রটি ভালভাবে দেখে নেই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9490" y="5181600"/>
            <a:ext cx="24785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টপোলজি 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66664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wipe dir="d"/>
      </p:transition>
    </mc:Choice>
    <mc:Fallback>
      <p:transition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7120" y="91440"/>
            <a:ext cx="36576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b="1" spc="-150" dirty="0" err="1">
                <a:ln w="0">
                  <a:solidFill>
                    <a:srgbClr val="00B05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spc="-150" dirty="0">
              <a:ln w="0">
                <a:solidFill>
                  <a:srgbClr val="00B050"/>
                </a:solidFill>
              </a:ln>
              <a:solidFill>
                <a:sysClr val="windowText" lastClr="00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3048000"/>
            <a:ext cx="8915400" cy="2133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n>
                  <a:solidFill>
                    <a:srgbClr val="0070C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bn-BD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কী তা বলতে পারবে। </a:t>
            </a:r>
            <a:endParaRPr lang="en-US" sz="3600" dirty="0">
              <a:ln>
                <a:solidFill>
                  <a:srgbClr val="0070C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n>
                  <a:solidFill>
                    <a:srgbClr val="0070C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bn-IN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ের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পারবে।   </a:t>
            </a:r>
            <a:endParaRPr lang="en-US" sz="3600" dirty="0">
              <a:ln>
                <a:solidFill>
                  <a:srgbClr val="0070C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n>
                  <a:solidFill>
                    <a:srgbClr val="0070C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পোষ্টার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 </a:t>
            </a:r>
            <a:r>
              <a:rPr lang="bn-BD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  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1752600"/>
            <a:ext cx="50529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4075" y="1151930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129620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wipe dir="d"/>
      </p:transition>
    </mc:Choice>
    <mc:Fallback>
      <p:transition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810000" y="152400"/>
            <a:ext cx="331975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6000" b="1" spc="50" dirty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752600"/>
            <a:ext cx="3301938" cy="3200400"/>
          </a:xfrm>
          <a:prstGeom prst="rect">
            <a:avLst/>
          </a:prstGeom>
        </p:spPr>
      </p:pic>
      <p:pic>
        <p:nvPicPr>
          <p:cNvPr id="8" name="Picture 7" descr="images (8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3959" y="1828800"/>
            <a:ext cx="3583641" cy="3124200"/>
          </a:xfrm>
          <a:prstGeom prst="rect">
            <a:avLst/>
          </a:prstGeom>
        </p:spPr>
      </p:pic>
      <p:pic>
        <p:nvPicPr>
          <p:cNvPr id="9" name="Picture 8" descr="images (9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1828800"/>
            <a:ext cx="2781300" cy="3124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4075" y="1151930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552096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wipe dir="d"/>
      </p:transition>
    </mc:Choice>
    <mc:Fallback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0" y="143935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n>
                  <a:solidFill>
                    <a:schemeClr val="tx1"/>
                  </a:solidFill>
                  <a:prstDash val="sysDot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4800" b="1" dirty="0">
                <a:ln>
                  <a:solidFill>
                    <a:schemeClr val="tx1"/>
                  </a:solidFill>
                  <a:prstDash val="sysDot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>
                  <a:solidFill>
                    <a:schemeClr val="tx1"/>
                  </a:solidFill>
                  <a:prstDash val="sysDot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800" b="1" dirty="0">
                <a:ln>
                  <a:solidFill>
                    <a:schemeClr val="tx1"/>
                  </a:solidFill>
                  <a:prstDash val="sysDot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1" y="1728953"/>
            <a:ext cx="2285999" cy="2388732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6600" y="1752600"/>
            <a:ext cx="2209800" cy="2454011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81000" y="4572000"/>
            <a:ext cx="2286000" cy="156966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প্যান</a:t>
            </a:r>
            <a:r>
              <a:rPr lang="en-US" sz="4000" dirty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endParaRPr lang="en-US" sz="4000" dirty="0">
              <a:ln>
                <a:solidFill>
                  <a:sysClr val="windowText" lastClr="000000"/>
                </a:solidFill>
                <a:prstDash val="sysDot"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পার্সোনাল</a:t>
            </a:r>
            <a:r>
              <a:rPr lang="en-US" sz="2800" dirty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এরিয়া</a:t>
            </a:r>
            <a:r>
              <a:rPr lang="en-US" sz="2800" dirty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endParaRPr lang="en-US" sz="2800" dirty="0">
              <a:ln>
                <a:solidFill>
                  <a:sysClr val="windowText" lastClr="000000"/>
                </a:solidFill>
                <a:prstDash val="sysDot"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4572000"/>
            <a:ext cx="2209799" cy="156966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n>
                  <a:solidFill>
                    <a:schemeClr val="tx1"/>
                  </a:solidFill>
                  <a:prstDash val="sysDot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ল্যান</a:t>
            </a:r>
            <a:r>
              <a:rPr lang="en-US" sz="4000" dirty="0">
                <a:ln>
                  <a:solidFill>
                    <a:schemeClr val="tx1"/>
                  </a:solidFill>
                  <a:prstDash val="sysDot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  <a:prstDash val="sysDot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endParaRPr lang="en-US" sz="4000" dirty="0">
              <a:ln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ln>
                  <a:solidFill>
                    <a:schemeClr val="tx1"/>
                  </a:solidFill>
                  <a:prstDash val="sysDot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লোকাল</a:t>
            </a:r>
            <a:r>
              <a:rPr lang="en-US" sz="2800" dirty="0">
                <a:ln>
                  <a:solidFill>
                    <a:schemeClr val="tx1"/>
                  </a:solidFill>
                  <a:prstDash val="sysDot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>
                  <a:solidFill>
                    <a:schemeClr val="tx1"/>
                  </a:solidFill>
                  <a:prstDash val="sysDot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এরিয়া</a:t>
            </a:r>
            <a:r>
              <a:rPr lang="en-US" sz="2800" dirty="0">
                <a:ln>
                  <a:solidFill>
                    <a:schemeClr val="tx1"/>
                  </a:solidFill>
                  <a:prstDash val="sysDot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>
                  <a:solidFill>
                    <a:schemeClr val="tx1"/>
                  </a:solidFill>
                  <a:prstDash val="sysDot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endParaRPr lang="en-US" sz="2800" dirty="0">
              <a:ln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7400" y="1728953"/>
            <a:ext cx="2255517" cy="2503655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6096001" y="4648200"/>
            <a:ext cx="1981200" cy="144655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ম্যান</a:t>
            </a:r>
            <a:r>
              <a:rPr lang="en-US" sz="4000" dirty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endParaRPr lang="en-US" sz="4000" dirty="0">
              <a:ln>
                <a:solidFill>
                  <a:sysClr val="windowText" lastClr="000000"/>
                </a:solidFill>
                <a:prstDash val="sysDot"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মেট্রোপলিটন</a:t>
            </a:r>
            <a:r>
              <a:rPr lang="en-US" sz="2400" dirty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এরিয়া</a:t>
            </a:r>
            <a:r>
              <a:rPr lang="en-US" sz="2400" dirty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endParaRPr lang="en-US" sz="2400" dirty="0">
              <a:ln>
                <a:solidFill>
                  <a:sysClr val="windowText" lastClr="000000"/>
                </a:solidFill>
                <a:prstDash val="sysDot"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network_monitor_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458200" y="1728953"/>
            <a:ext cx="2057400" cy="2477657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8458200" y="4648200"/>
            <a:ext cx="1981200" cy="144655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ওয়্যান</a:t>
            </a:r>
            <a:r>
              <a:rPr lang="en-US" sz="4000" dirty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endParaRPr lang="en-US" sz="4000" dirty="0">
              <a:ln>
                <a:solidFill>
                  <a:sysClr val="windowText" lastClr="000000"/>
                </a:solidFill>
                <a:prstDash val="sysDot"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ওয়াইড</a:t>
            </a:r>
            <a:r>
              <a:rPr lang="en-US" sz="2400" dirty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এরিয়া</a:t>
            </a:r>
            <a:r>
              <a:rPr lang="en-US" sz="2400" dirty="0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n>
                  <a:solidFill>
                    <a:sysClr val="windowText" lastClr="000000"/>
                  </a:solidFill>
                  <a:prstDash val="sysDot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endParaRPr lang="en-US" sz="2400" dirty="0">
              <a:ln>
                <a:solidFill>
                  <a:sysClr val="windowText" lastClr="000000"/>
                </a:solidFill>
                <a:prstDash val="sysDot"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24075" y="1151930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117609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wipe dir="d"/>
      </p:transition>
    </mc:Choice>
    <mc:Fallback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3760075" y="321015"/>
            <a:ext cx="3200399" cy="830915"/>
          </a:xfrm>
          <a:prstGeom prst="wedgeRectCallout">
            <a:avLst>
              <a:gd name="adj1" fmla="val -16126"/>
              <a:gd name="adj2" fmla="val 48675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err="1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b="1" spc="50" dirty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spc="50" dirty="0">
              <a:ln w="11430"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799" y="3130446"/>
            <a:ext cx="3505201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ln>
                  <a:solidFill>
                    <a:srgbClr val="00B05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5400" b="1" dirty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</a:t>
            </a:r>
            <a:r>
              <a:rPr lang="bn-BD" sz="5400" b="1" dirty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ী</a:t>
            </a:r>
            <a:r>
              <a:rPr lang="en-US" sz="5400" b="1" dirty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743200" y="3124200"/>
            <a:ext cx="978408" cy="9144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10972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4075" y="1151930"/>
            <a:ext cx="10620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237716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wipe dir="d"/>
      </p:transition>
    </mc:Choice>
    <mc:Fallback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4703</TotalTime>
  <Words>394</Words>
  <Application>Microsoft Office PowerPoint</Application>
  <PresentationFormat>Custom</PresentationFormat>
  <Paragraphs>103</Paragraphs>
  <Slides>23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julfiker</dc:creator>
  <cp:lastModifiedBy>Windows User</cp:lastModifiedBy>
  <cp:revision>424</cp:revision>
  <dcterms:created xsi:type="dcterms:W3CDTF">2014-12-07T02:50:48Z</dcterms:created>
  <dcterms:modified xsi:type="dcterms:W3CDTF">2021-07-06T03:37:32Z</dcterms:modified>
</cp:coreProperties>
</file>