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78" r:id="rId2"/>
    <p:sldId id="277" r:id="rId3"/>
    <p:sldId id="280" r:id="rId4"/>
    <p:sldId id="279" r:id="rId5"/>
    <p:sldId id="281" r:id="rId6"/>
    <p:sldId id="282" r:id="rId7"/>
    <p:sldId id="283" r:id="rId8"/>
    <p:sldId id="286" r:id="rId9"/>
    <p:sldId id="284" r:id="rId10"/>
    <p:sldId id="287" r:id="rId11"/>
    <p:sldId id="285" r:id="rId12"/>
    <p:sldId id="288" r:id="rId13"/>
    <p:sldId id="289" r:id="rId14"/>
    <p:sldId id="290" r:id="rId15"/>
    <p:sldId id="291" r:id="rId16"/>
    <p:sldId id="292" r:id="rId17"/>
    <p:sldId id="294" r:id="rId18"/>
    <p:sldId id="293" r:id="rId19"/>
    <p:sldId id="295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194"/>
    <a:srgbClr val="FD6B4A"/>
    <a:srgbClr val="33CC33"/>
    <a:srgbClr val="CC0099"/>
    <a:srgbClr val="660033"/>
    <a:srgbClr val="003300"/>
    <a:srgbClr val="FF3300"/>
    <a:srgbClr val="FFFF00"/>
    <a:srgbClr val="0033CC"/>
    <a:srgbClr val="588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3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49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6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9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3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6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BA3A0-3C15-4593-A511-A6A98B846698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C9230-4F41-4FB1-8FAF-C89F9DCB5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4194"/>
          </a:solidFill>
          <a:scene3d>
            <a:camera prst="orthographicFront"/>
            <a:lightRig rig="threePt" dir="t"/>
          </a:scene3d>
          <a:sp3d>
            <a:bevelT w="1841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30629" y="133350"/>
            <a:ext cx="11945257" cy="6572250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841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1257" y="261257"/>
            <a:ext cx="11684000" cy="6347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2425" y="6178847"/>
            <a:ext cx="210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dwardian Script ITC" panose="030303020407070D0804" pitchFamily="66" charset="0"/>
              </a:rPr>
              <a:t>Nahidal</a:t>
            </a:r>
            <a:r>
              <a:rPr lang="en-US" baseline="0" dirty="0" smtClean="0">
                <a:latin typeface="Edwardian Script ITC" panose="030303020407070D0804" pitchFamily="66" charset="0"/>
              </a:rPr>
              <a:t>  Arjin</a:t>
            </a:r>
            <a:endParaRPr lang="en-US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05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49383"/>
            <a:ext cx="11741727" cy="64215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21624B0-81F7-4C9F-8F33-CAFBD97EEE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950" y="207820"/>
            <a:ext cx="5391377" cy="6463145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39E2C1-0477-4517-90E6-8D52F78A9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07820"/>
            <a:ext cx="1272337" cy="1275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7B3232-377F-4AB4-93DD-5CBCAEEC74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3624" y="5278189"/>
            <a:ext cx="1407752" cy="1377800"/>
          </a:xfrm>
          <a:prstGeom prst="rect">
            <a:avLst/>
          </a:prstGeom>
        </p:spPr>
      </p:pic>
      <p:sp>
        <p:nvSpPr>
          <p:cNvPr id="6" name="Freeform: Shape 11">
            <a:extLst>
              <a:ext uri="{FF2B5EF4-FFF2-40B4-BE49-F238E27FC236}">
                <a16:creationId xmlns:a16="http://schemas.microsoft.com/office/drawing/2014/main" xmlns="" id="{C9DB0171-5229-4806-86EA-515A0E24CA35}"/>
              </a:ext>
            </a:extLst>
          </p:cNvPr>
          <p:cNvSpPr/>
          <p:nvPr/>
        </p:nvSpPr>
        <p:spPr>
          <a:xfrm>
            <a:off x="4720430" y="207820"/>
            <a:ext cx="2722113" cy="6463146"/>
          </a:xfrm>
          <a:custGeom>
            <a:avLst/>
            <a:gdLst>
              <a:gd name="connsiteX0" fmla="*/ 0 w 1214010"/>
              <a:gd name="connsiteY0" fmla="*/ 0 h 2676939"/>
              <a:gd name="connsiteX1" fmla="*/ 397565 w 1214010"/>
              <a:gd name="connsiteY1" fmla="*/ 0 h 2676939"/>
              <a:gd name="connsiteX2" fmla="*/ 507036 w 1214010"/>
              <a:gd name="connsiteY2" fmla="*/ 63757 h 2676939"/>
              <a:gd name="connsiteX3" fmla="*/ 1214010 w 1214010"/>
              <a:gd name="connsiteY3" fmla="*/ 1338471 h 2676939"/>
              <a:gd name="connsiteX4" fmla="*/ 507036 w 1214010"/>
              <a:gd name="connsiteY4" fmla="*/ 2613185 h 2676939"/>
              <a:gd name="connsiteX5" fmla="*/ 397571 w 1214010"/>
              <a:gd name="connsiteY5" fmla="*/ 2676939 h 2676939"/>
              <a:gd name="connsiteX6" fmla="*/ 6 w 1214010"/>
              <a:gd name="connsiteY6" fmla="*/ 2676939 h 2676939"/>
              <a:gd name="connsiteX7" fmla="*/ 109471 w 1214010"/>
              <a:gd name="connsiteY7" fmla="*/ 2613185 h 2676939"/>
              <a:gd name="connsiteX8" fmla="*/ 816445 w 1214010"/>
              <a:gd name="connsiteY8" fmla="*/ 1338471 h 2676939"/>
              <a:gd name="connsiteX9" fmla="*/ 109471 w 1214010"/>
              <a:gd name="connsiteY9" fmla="*/ 63757 h 2676939"/>
              <a:gd name="connsiteX10" fmla="*/ 0 w 1214010"/>
              <a:gd name="connsiteY10" fmla="*/ 0 h 26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010" h="2676939">
                <a:moveTo>
                  <a:pt x="0" y="0"/>
                </a:moveTo>
                <a:lnTo>
                  <a:pt x="397565" y="0"/>
                </a:lnTo>
                <a:lnTo>
                  <a:pt x="507036" y="63757"/>
                </a:lnTo>
                <a:cubicBezTo>
                  <a:pt x="933574" y="340013"/>
                  <a:pt x="1214010" y="807846"/>
                  <a:pt x="1214010" y="1338471"/>
                </a:cubicBezTo>
                <a:cubicBezTo>
                  <a:pt x="1214010" y="1869097"/>
                  <a:pt x="933574" y="2336930"/>
                  <a:pt x="507036" y="2613185"/>
                </a:cubicBezTo>
                <a:lnTo>
                  <a:pt x="397571" y="2676939"/>
                </a:lnTo>
                <a:lnTo>
                  <a:pt x="6" y="2676939"/>
                </a:lnTo>
                <a:lnTo>
                  <a:pt x="109471" y="2613185"/>
                </a:lnTo>
                <a:cubicBezTo>
                  <a:pt x="536009" y="2336930"/>
                  <a:pt x="816445" y="1869097"/>
                  <a:pt x="816445" y="1338471"/>
                </a:cubicBezTo>
                <a:cubicBezTo>
                  <a:pt x="816445" y="807846"/>
                  <a:pt x="536009" y="340013"/>
                  <a:pt x="109471" y="6375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D41ECF-75E8-4619-A4D4-A1B62DC44C22}"/>
              </a:ext>
            </a:extLst>
          </p:cNvPr>
          <p:cNvSpPr txBox="1"/>
          <p:nvPr/>
        </p:nvSpPr>
        <p:spPr>
          <a:xfrm>
            <a:off x="1951882" y="1828424"/>
            <a:ext cx="41132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পাঠে সবাইকে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স্বাগত</a:t>
            </a:r>
            <a:r>
              <a:rPr kumimoji="0" lang="bn-BD" sz="6600" b="1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</a:t>
            </a:r>
            <a:endParaRPr kumimoji="0" lang="en-US" sz="6600" b="1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61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47851 -0.006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7C1707-4E5B-409A-A3CB-502C9068ED45}"/>
              </a:ext>
            </a:extLst>
          </p:cNvPr>
          <p:cNvSpPr txBox="1"/>
          <p:nvPr/>
        </p:nvSpPr>
        <p:spPr>
          <a:xfrm>
            <a:off x="7693976" y="442187"/>
            <a:ext cx="365396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040" y="3658266"/>
            <a:ext cx="3307356" cy="292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1" y="413544"/>
            <a:ext cx="3019434" cy="3121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396" y="442187"/>
            <a:ext cx="3429450" cy="3064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523" y="3535174"/>
            <a:ext cx="3364523" cy="30000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0046" y="1992147"/>
            <a:ext cx="44723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খাসিদের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খাদ্য ভাত,মাংস,শুটকী মাছ,মধু ইত্যাদি।তাঁরা পান –সুপারিকেই খুবই পবিত্র মনে করে।বাড়িতে অতিথি এলে পান-সুপারি এবং চা দিয়ে আপ্যায়ন করা হয়।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4" y="5196225"/>
            <a:ext cx="116937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খাসি জনগোষ্ঠী কৃষিকাজ করে জীবিকা নির্বাহ করে।তাঁরা প্রচুর পান ও মধু চাষও করে।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8176" y="395628"/>
            <a:ext cx="33001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endParaRPr lang="en-GB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688" y="1596358"/>
            <a:ext cx="4000500" cy="3599867"/>
          </a:xfrm>
          <a:prstGeom prst="rect">
            <a:avLst/>
          </a:prstGeom>
        </p:spPr>
      </p:pic>
      <p:pic>
        <p:nvPicPr>
          <p:cNvPr id="3074" name="Picture 2" descr="ত্রিপুরা জাতির আদ্যোপান্ত - বিস্তারিত বিবরণ ও পর্যালোচন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1" y="1509506"/>
            <a:ext cx="4251008" cy="35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38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38D392-98C8-4EE0-A279-C93792EB47CE}"/>
              </a:ext>
            </a:extLst>
          </p:cNvPr>
          <p:cNvSpPr txBox="1"/>
          <p:nvPr/>
        </p:nvSpPr>
        <p:spPr>
          <a:xfrm>
            <a:off x="3065584" y="427892"/>
            <a:ext cx="521676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447" y="4987389"/>
            <a:ext cx="11342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মেয়েরা কাজিম পিন নামক ব্লাউজ ও লুঙ্গি পরে।আর ছেলেরা পকেট ছাড়া শার্ট ও লুঙ্গি পরে,যার নাম ফুংগ মারুং।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01" y="1443555"/>
            <a:ext cx="4972184" cy="3596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194" y="1548254"/>
            <a:ext cx="4998054" cy="34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77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4639" y="483549"/>
            <a:ext cx="22061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800" y="5055548"/>
            <a:ext cx="110921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খাসিরা বিভিন্ন দেব দেবীর পূজা করেন। তাদের প্রধান দেবতার নাম উব্লাই নাংথউ।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23" y="1580892"/>
            <a:ext cx="4351889" cy="3405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868" y="1568793"/>
            <a:ext cx="4399449" cy="34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415" y="34700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82C76E-3CCA-44C1-9C90-F7075704C4B9}"/>
              </a:ext>
            </a:extLst>
          </p:cNvPr>
          <p:cNvSpPr txBox="1"/>
          <p:nvPr/>
        </p:nvSpPr>
        <p:spPr>
          <a:xfrm>
            <a:off x="738554" y="3376246"/>
            <a:ext cx="1114864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প্রধান খাবার কী কী?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খাসি জনগোষ্ঠী কী কাজ করে  জীবিকা নির্বাহ করে।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053" y="347003"/>
            <a:ext cx="2021870" cy="1795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07964">
            <a:off x="10492298" y="5385152"/>
            <a:ext cx="1342103" cy="11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lc="http://schemas.openxmlformats.org/drawingml/2006/lockedCanvas" xmlns="" xmlns:a16="http://schemas.microsoft.com/office/drawing/2014/main" id="{450A35A4-5CF7-41F1-BF6C-7D760D2A100E}"/>
              </a:ext>
            </a:extLst>
          </p:cNvPr>
          <p:cNvSpPr txBox="1"/>
          <p:nvPr/>
        </p:nvSpPr>
        <p:spPr>
          <a:xfrm>
            <a:off x="7972838" y="182324"/>
            <a:ext cx="3633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0891" y="1874910"/>
            <a:ext cx="64008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সকল ধরনের অনুষ্ঠান যেমন-পূজা পার্বণ,বিয়ে,খরা,অতিবৃষ্টি,ফসলহানি ইত্যাদি অনুষ্ঠানে নাচ,গান করা হয়।এই উপল্কখ্যে খাসি জনগোষ্ঠী উৎসবের আয়োজন করেন।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74" y="477616"/>
            <a:ext cx="4425103" cy="3004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8874" y="3710353"/>
            <a:ext cx="4425104" cy="27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9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354" y="2002258"/>
            <a:ext cx="4132384" cy="43826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8508" y="399501"/>
            <a:ext cx="102166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৮৪নং পৃষ্ঠা সংশ্লিষ্ট।তোমরা সবাই নিজে নিজে পাঠটি পড়।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93" y="2002257"/>
            <a:ext cx="4044768" cy="438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124" y="1722940"/>
            <a:ext cx="1639966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338FBC1-8364-4094-AA81-C14FE2A8C86B}"/>
              </a:ext>
            </a:extLst>
          </p:cNvPr>
          <p:cNvSpPr/>
          <p:nvPr/>
        </p:nvSpPr>
        <p:spPr>
          <a:xfrm>
            <a:off x="509954" y="2389751"/>
            <a:ext cx="4247856" cy="108321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1CBF7E-6D4B-46F8-939C-FD2B14269D13}"/>
              </a:ext>
            </a:extLst>
          </p:cNvPr>
          <p:cNvSpPr/>
          <p:nvPr/>
        </p:nvSpPr>
        <p:spPr>
          <a:xfrm>
            <a:off x="7610623" y="3924886"/>
            <a:ext cx="3390313" cy="10691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পান-সুপারি এবং চা দিয়ে আপ্যায়ন করা হয়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9C40A27-59FD-42B3-874B-2D8E5BEA3AC7}"/>
              </a:ext>
            </a:extLst>
          </p:cNvPr>
          <p:cNvSpPr/>
          <p:nvPr/>
        </p:nvSpPr>
        <p:spPr>
          <a:xfrm>
            <a:off x="271972" y="3585503"/>
            <a:ext cx="4391467" cy="108321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খাসিদের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 পোশাকের নাম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1EE211B-516B-478D-BA31-5C3A6E6C8C0D}"/>
              </a:ext>
            </a:extLst>
          </p:cNvPr>
          <p:cNvSpPr/>
          <p:nvPr/>
        </p:nvSpPr>
        <p:spPr>
          <a:xfrm>
            <a:off x="7610622" y="2294792"/>
            <a:ext cx="3390313" cy="119927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F3BE422-F52F-4AB8-B6E4-931F58CD4418}"/>
              </a:ext>
            </a:extLst>
          </p:cNvPr>
          <p:cNvCxnSpPr/>
          <p:nvPr/>
        </p:nvCxnSpPr>
        <p:spPr>
          <a:xfrm>
            <a:off x="4825218" y="2894428"/>
            <a:ext cx="2461847" cy="138215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772A7EB6-D7D0-4659-BA62-D27231468B84}"/>
              </a:ext>
            </a:extLst>
          </p:cNvPr>
          <p:cNvCxnSpPr/>
          <p:nvPr/>
        </p:nvCxnSpPr>
        <p:spPr>
          <a:xfrm flipV="1">
            <a:off x="5022166" y="3125664"/>
            <a:ext cx="2264899" cy="134082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36835FF-67E1-4CDC-A19B-3E208D1BC622}"/>
              </a:ext>
            </a:extLst>
          </p:cNvPr>
          <p:cNvSpPr/>
          <p:nvPr/>
        </p:nvSpPr>
        <p:spPr>
          <a:xfrm>
            <a:off x="2901462" y="475665"/>
            <a:ext cx="5750169" cy="106914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বাম-ডান মিল করঃ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954" y="363125"/>
            <a:ext cx="2497015" cy="769441"/>
          </a:xfrm>
          <a:prstGeom prst="rect">
            <a:avLst/>
          </a:prstGeom>
          <a:noFill/>
          <a:ln w="28575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138" y="5785338"/>
            <a:ext cx="2395936" cy="887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654" y="5785338"/>
            <a:ext cx="2395936" cy="944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042" y="5785338"/>
            <a:ext cx="2395936" cy="9600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46" y="5785338"/>
            <a:ext cx="2395936" cy="8873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810" y="5785337"/>
            <a:ext cx="2395936" cy="882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378" y="5785337"/>
            <a:ext cx="2428044" cy="8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6084" y="2382688"/>
            <a:ext cx="11338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সংস্ক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7117" y="589057"/>
            <a:ext cx="20088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7DC77E34-658F-4013-A8AF-D93DF741C651}"/>
              </a:ext>
            </a:extLst>
          </p:cNvPr>
          <p:cNvSpPr txBox="1"/>
          <p:nvPr/>
        </p:nvSpPr>
        <p:spPr>
          <a:xfrm>
            <a:off x="1204419" y="3716851"/>
            <a:ext cx="10630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২।খাসিয়া নৃ-গোষ্ঠী মেয়েরা কি ধরনের পোশাক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939" y="5744737"/>
            <a:ext cx="2395936" cy="890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847" y="5744736"/>
            <a:ext cx="2395936" cy="890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2571" y="5744735"/>
            <a:ext cx="2395936" cy="890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295" y="5744734"/>
            <a:ext cx="2395936" cy="890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019" y="5744734"/>
            <a:ext cx="2395936" cy="890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850" y="5744734"/>
            <a:ext cx="2395936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3890" y="454376"/>
            <a:ext cx="45027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73" y="1895679"/>
            <a:ext cx="6203450" cy="3833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10" y="4695961"/>
            <a:ext cx="2124075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79" y="5720393"/>
            <a:ext cx="2395936" cy="890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6244" y="5725970"/>
            <a:ext cx="2395936" cy="890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140" y="5731547"/>
            <a:ext cx="2395936" cy="890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995" y="5731547"/>
            <a:ext cx="2395936" cy="890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891" y="5731546"/>
            <a:ext cx="2395936" cy="890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706" y="5720392"/>
            <a:ext cx="2395936" cy="8900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55243" y="1834160"/>
            <a:ext cx="41143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 সম্পর্কে ৫টি বাক্য লিখ।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3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2008" y="1658957"/>
            <a:ext cx="6009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E741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নাহিদাল</a:t>
            </a:r>
            <a:r>
              <a:rPr lang="en-US" sz="6600" b="1" dirty="0" smtClean="0">
                <a:solidFill>
                  <a:srgbClr val="E741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E741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আরজিন</a:t>
            </a:r>
            <a:endParaRPr lang="en-GB" sz="6600" b="1" dirty="0">
              <a:solidFill>
                <a:srgbClr val="E7419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008" y="2695138"/>
            <a:ext cx="4101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008" y="3423694"/>
            <a:ext cx="721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বদ্দিপুর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008" y="4193135"/>
            <a:ext cx="6336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সাতক্ষীরা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36193" y="1658957"/>
            <a:ext cx="328864" cy="3808604"/>
            <a:chOff x="6271152" y="1534902"/>
            <a:chExt cx="249701" cy="3167417"/>
          </a:xfrm>
          <a:solidFill>
            <a:srgbClr val="E74194"/>
          </a:solidFill>
        </p:grpSpPr>
        <p:cxnSp>
          <p:nvCxnSpPr>
            <p:cNvPr id="7" name="Straight Connector 6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lowchart: Connector 7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14332" y="1968753"/>
            <a:ext cx="328864" cy="3808604"/>
            <a:chOff x="6271152" y="1534902"/>
            <a:chExt cx="249701" cy="3167417"/>
          </a:xfrm>
          <a:solidFill>
            <a:srgbClr val="E74194"/>
          </a:solidFill>
        </p:grpSpPr>
        <p:cxnSp>
          <p:nvCxnSpPr>
            <p:cNvPr id="19" name="Straight Connector 18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Connector 19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99139" y="2225052"/>
            <a:ext cx="328864" cy="3808604"/>
            <a:chOff x="6271152" y="1534902"/>
            <a:chExt cx="249701" cy="3167417"/>
          </a:xfrm>
          <a:solidFill>
            <a:srgbClr val="E74194"/>
          </a:solidFill>
        </p:grpSpPr>
        <p:cxnSp>
          <p:nvCxnSpPr>
            <p:cNvPr id="23" name="Straight Connector 22"/>
            <p:cNvCxnSpPr/>
            <p:nvPr/>
          </p:nvCxnSpPr>
          <p:spPr>
            <a:xfrm>
              <a:off x="6387210" y="1563064"/>
              <a:ext cx="42203" cy="3111093"/>
            </a:xfrm>
            <a:prstGeom prst="line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/>
            <p:cNvSpPr/>
            <p:nvPr/>
          </p:nvSpPr>
          <p:spPr>
            <a:xfrm>
              <a:off x="6271152" y="1534902"/>
              <a:ext cx="182880" cy="128742"/>
            </a:xfrm>
            <a:prstGeom prst="flowChartConnec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6337973" y="4573577"/>
              <a:ext cx="182880" cy="128742"/>
            </a:xfrm>
            <a:prstGeom prst="flowChartConnec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b="1" dirty="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475566" y="747103"/>
            <a:ext cx="4642339" cy="584775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n w="11430"/>
                <a:solidFill>
                  <a:srgbClr val="E7419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শ্রেণি:পঞ্চম</a:t>
            </a:r>
            <a:r>
              <a:rPr lang="en-US" sz="4000" b="1" dirty="0" smtClean="0">
                <a:ln w="11430"/>
                <a:solidFill>
                  <a:srgbClr val="E7419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1430"/>
              <a:solidFill>
                <a:srgbClr val="E7419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অধ্যায়:এগারো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পাঠ:বাংলাদেশের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নৃ-গোষ্ঠী</a:t>
            </a:r>
            <a:endParaRPr lang="en-US" sz="4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খাসি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সময়:৪০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তারিখ:০৬/০৭/২০২১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খ্রী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1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1711354" cy="6365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1564" y="459976"/>
            <a:ext cx="5710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023146" y="370963"/>
            <a:ext cx="8876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Why Are Khasi Women Being Held Responsible for the &amp;#39;Dilution&amp;#39; of the Trib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853" y="1880630"/>
            <a:ext cx="8314285" cy="4492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55277" y="1295855"/>
            <a:ext cx="5908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https://youtu.be/boj4e3mhoTA</a:t>
            </a:r>
          </a:p>
        </p:txBody>
      </p:sp>
    </p:spTree>
    <p:extLst>
      <p:ext uri="{BB962C8B-B14F-4D97-AF65-F5344CB8AC3E}">
        <p14:creationId xmlns:p14="http://schemas.microsoft.com/office/powerpoint/2010/main" val="415526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8946" y="2545305"/>
            <a:ext cx="10621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.৭.জাতি,শ্রেণি,ধর্ম,বর্ণ,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গোষ্ঠী,ছোট-বড় নির্বিশেষে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সমান মর্যাদা দিবে ও মিলেমিশে চলবে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২.১.৮.খাসিদের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949129" y="553887"/>
            <a:ext cx="62954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9600" b="1" dirty="0">
                <a:ln w="12700">
                  <a:noFill/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12700">
                <a:noFill/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4557" y="4499619"/>
            <a:ext cx="1490541" cy="21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868" y="2538722"/>
            <a:ext cx="9215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ক্ষুদ্র-নৃ-গোষ্ঠী</a:t>
            </a:r>
            <a:r>
              <a:rPr lang="en-US" sz="6000" b="1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60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6000" b="1" dirty="0" smtClean="0"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6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374" y="198619"/>
            <a:ext cx="5435811" cy="5991726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80D5C3A-81F0-495E-97EE-91CB3203FE45}"/>
              </a:ext>
            </a:extLst>
          </p:cNvPr>
          <p:cNvSpPr txBox="1"/>
          <p:nvPr/>
        </p:nvSpPr>
        <p:spPr>
          <a:xfrm>
            <a:off x="4365429" y="384398"/>
            <a:ext cx="306685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 rot="3715425" flipV="1">
            <a:off x="3854917" y="1924270"/>
            <a:ext cx="603326" cy="71455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98859" y="2035361"/>
            <a:ext cx="58311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সিলেট বিভাগের বিভিন্ন এলাকায় খাসি জনগোষ্ঠী বাস করেন।অতীতে সিলেটে জয়ন্তা বা জৈন্তিয়া নামে একটি রাজ্য ছিল।ধারণা করা হয় খাসি জনগোষ্ঠী ঐ রাজ্যে বাস করতেন।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2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70" y="4985504"/>
            <a:ext cx="1135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গারোদের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মতো খাসি জনগোষ্ঠীর নিজস্ব ভাষা আছে।তবে লিখিত কোন বর্ণমালা নেই।তাদের ভাষার নাম মনখেমে</a:t>
            </a:r>
            <a:endParaRPr lang="en-GB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4694932" y="184612"/>
            <a:ext cx="2249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GB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17" y="1384941"/>
            <a:ext cx="5185570" cy="3600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308" y="1384941"/>
            <a:ext cx="4579512" cy="36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7155" y="5547919"/>
            <a:ext cx="83163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ভাষার নাম কী?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8867" y="430796"/>
            <a:ext cx="5743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931" y="1446459"/>
            <a:ext cx="5798866" cy="3969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171" y="215372"/>
            <a:ext cx="1874520" cy="19079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7297" y="215372"/>
            <a:ext cx="1874520" cy="190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795" y="5128065"/>
            <a:ext cx="112112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গারো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মতোই মাতৃতান্ত্রিক।পারিবারিক সম্পত্তির বেশীরভাগের উত্তরাধিকারী হয় পরিবারের সবচেয়ে ছোট মেয়ে।</a:t>
            </a:r>
            <a:endParaRPr lang="en-GB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4026877" y="202196"/>
            <a:ext cx="5203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সমাজ </a:t>
            </a:r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GB" sz="6000" b="1" dirty="0"/>
          </a:p>
        </p:txBody>
      </p:sp>
      <p:pic>
        <p:nvPicPr>
          <p:cNvPr id="2050" name="Picture 2" descr="Tribal Portraits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388" y="1265031"/>
            <a:ext cx="4908797" cy="369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800" y="1265031"/>
            <a:ext cx="4640494" cy="38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5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375</Words>
  <Application>Microsoft Office PowerPoint</Application>
  <PresentationFormat>Widescreen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Edwardian Script ITC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Microsoft account</cp:lastModifiedBy>
  <cp:revision>113</cp:revision>
  <dcterms:created xsi:type="dcterms:W3CDTF">2019-09-24T14:04:07Z</dcterms:created>
  <dcterms:modified xsi:type="dcterms:W3CDTF">2021-07-06T00:31:58Z</dcterms:modified>
</cp:coreProperties>
</file>