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74" r:id="rId7"/>
    <p:sldId id="273" r:id="rId8"/>
    <p:sldId id="261" r:id="rId9"/>
    <p:sldId id="262" r:id="rId10"/>
    <p:sldId id="263" r:id="rId11"/>
    <p:sldId id="260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67" r:id="rId23"/>
    <p:sldId id="268" r:id="rId24"/>
    <p:sldId id="269" r:id="rId25"/>
    <p:sldId id="2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C890-9D6C-4E28-99F7-18DD8979EC2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A4AA-D137-41AD-962D-3D59EBB52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0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C890-9D6C-4E28-99F7-18DD8979EC2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A4AA-D137-41AD-962D-3D59EBB52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1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C890-9D6C-4E28-99F7-18DD8979EC2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A4AA-D137-41AD-962D-3D59EBB52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7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C890-9D6C-4E28-99F7-18DD8979EC2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A4AA-D137-41AD-962D-3D59EBB52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7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C890-9D6C-4E28-99F7-18DD8979EC2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A4AA-D137-41AD-962D-3D59EBB52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C890-9D6C-4E28-99F7-18DD8979EC2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A4AA-D137-41AD-962D-3D59EBB52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0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C890-9D6C-4E28-99F7-18DD8979EC2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A4AA-D137-41AD-962D-3D59EBB52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3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C890-9D6C-4E28-99F7-18DD8979EC2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A4AA-D137-41AD-962D-3D59EBB52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2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C890-9D6C-4E28-99F7-18DD8979EC2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A4AA-D137-41AD-962D-3D59EBB52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3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C890-9D6C-4E28-99F7-18DD8979EC2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A4AA-D137-41AD-962D-3D59EBB52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0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C890-9D6C-4E28-99F7-18DD8979EC2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A4AA-D137-41AD-962D-3D59EBB52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7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EC890-9D6C-4E28-99F7-18DD8979EC2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FA4AA-D137-41AD-962D-3D59EBB52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1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f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"/>
            <a:ext cx="12192000" cy="583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81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84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" y="1058092"/>
            <a:ext cx="3331029" cy="13585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‘গুল্মো পর্ণ’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90503"/>
            <a:ext cx="3200400" cy="1280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‘সাঁঝে’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3683726"/>
            <a:ext cx="3148148" cy="1567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‘মাচান’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64330"/>
            <a:ext cx="3135086" cy="12932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‘আলুথা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04810" y="5129347"/>
            <a:ext cx="3087189" cy="14935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এলোমেলো।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52560" y="3753394"/>
            <a:ext cx="3139440" cy="13672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মাচা। পাটাতন।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0309" y="2403565"/>
            <a:ext cx="3191691" cy="13585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সন্ধ্যায়।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74183" y="1058091"/>
            <a:ext cx="3217817" cy="13585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ঝোপঝাড়ে।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04" y="1094423"/>
            <a:ext cx="5564776" cy="14397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534195"/>
            <a:ext cx="5799909" cy="1397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37" y="3905794"/>
            <a:ext cx="5891348" cy="13454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7" y="5277938"/>
            <a:ext cx="5982788" cy="121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6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51" y="0"/>
            <a:ext cx="6392449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300447"/>
            <a:ext cx="5837129" cy="16328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950481"/>
            <a:ext cx="5787025" cy="14905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অলকা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মশগুল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অকূল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2650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73337"/>
            <a:ext cx="12192000" cy="1384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ঝিঙে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ঝিঙে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!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ফিরোজিয়া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ফিঙ্গে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ঝিঙে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357" y="-1"/>
            <a:ext cx="12291357" cy="54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24202" cy="5225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5277394"/>
            <a:ext cx="12192000" cy="15806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গুল্মে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পর্ণে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লতিকার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কর্ণে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ঢলঢল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স্বর্ণে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ঝল্মল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27" y="0"/>
            <a:ext cx="5307874" cy="52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99463"/>
            <a:ext cx="12192000" cy="13585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ঝিঙে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বোটাতে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সাঁঝে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ওঠাতে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5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9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688183" cy="5603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803" y="-1"/>
            <a:ext cx="5519197" cy="55255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5538651"/>
            <a:ext cx="12191999" cy="13193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পউষের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বেলাশেষ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জাফরানি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7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73337"/>
            <a:ext cx="12192000" cy="1384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মাচানের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মশগুল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ঝিঙে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1063" cy="5525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446" y="0"/>
            <a:ext cx="5351554" cy="551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8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6400"/>
            <a:ext cx="12192000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শ্যামলী মায়ের কোলে সোনামুখ খুকু রে,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আলুথালু ঘুমু যাও রোদে গলা দুপুরে।</a:t>
            </a:r>
          </a:p>
        </p:txBody>
      </p:sp>
      <p:pic>
        <p:nvPicPr>
          <p:cNvPr id="5" name="Picture 4" descr="image_1063_999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76309" cy="5588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18" y="0"/>
            <a:ext cx="4706982" cy="55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03966"/>
            <a:ext cx="12192000" cy="12540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প্রজাপতি ডেকে যায়-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‘বোঁটা ছিঁড়ে চলে আয়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</a:p>
        </p:txBody>
      </p:sp>
      <p:pic>
        <p:nvPicPr>
          <p:cNvPr id="6" name="Picture 5" descr="index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1166" y="0"/>
            <a:ext cx="6130834" cy="5538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69725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8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08023"/>
            <a:ext cx="12192000" cy="14499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আসমানে তারা চায়-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‘চলে আয় এ অকূল।’ 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ঝিঙে ফুল।।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তুমি বলো – ‘আমি হায়</a:t>
            </a:r>
          </a:p>
        </p:txBody>
      </p:sp>
      <p:pic>
        <p:nvPicPr>
          <p:cNvPr id="6" name="Content Placeholder 6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1430" y="91439"/>
            <a:ext cx="5564776" cy="52904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87737" cy="53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5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50" y="0"/>
            <a:ext cx="12139749" cy="11625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</a:rPr>
              <a:t>পরিচিতি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0" y="269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dirty="0">
                <a:solidFill>
                  <a:schemeClr val="bg1"/>
                </a:solidFill>
              </a:rPr>
              <a:t>নিমাই চন্দ্র মন্ডল,</a:t>
            </a:r>
          </a:p>
          <a:p>
            <a:pPr algn="ctr"/>
            <a:r>
              <a:rPr lang="bn-IN" dirty="0">
                <a:solidFill>
                  <a:schemeClr val="bg1"/>
                </a:solidFill>
              </a:rPr>
              <a:t>সহকারী শিক্ষক,</a:t>
            </a:r>
          </a:p>
          <a:p>
            <a:pPr algn="ctr"/>
            <a:r>
              <a:rPr lang="bn-IN" dirty="0">
                <a:solidFill>
                  <a:schemeClr val="bg1"/>
                </a:solidFill>
              </a:rPr>
              <a:t>পলাশী মাধ্যমিক বিদ্যালয়,</a:t>
            </a:r>
          </a:p>
          <a:p>
            <a:pPr algn="ctr"/>
            <a:r>
              <a:rPr lang="bn-IN" dirty="0">
                <a:solidFill>
                  <a:schemeClr val="bg1"/>
                </a:solidFill>
              </a:rPr>
              <a:t>রোহিতা, মনিরামপুর,</a:t>
            </a:r>
          </a:p>
          <a:p>
            <a:pPr algn="ctr"/>
            <a:r>
              <a:rPr lang="bn-IN" dirty="0">
                <a:solidFill>
                  <a:schemeClr val="bg1"/>
                </a:solidFill>
              </a:rPr>
              <a:t>যশোর ।       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1487" y="2272937"/>
            <a:ext cx="3570513" cy="25995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নিমাই চন্দ্র মন্ডল,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 মাধ্যমিক বিদ্যালয়,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রোহিতা, মনিরামপুর,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 ।      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2303416"/>
            <a:ext cx="3905793" cy="25690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ষষ্ঠ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বাংলা প্রথম পত্র,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: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10342"/>
            <a:ext cx="3931920" cy="1384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73589" y="1018902"/>
            <a:ext cx="3618411" cy="12801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শিক্ষক-পরিচিতি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10" y="1229315"/>
            <a:ext cx="4558936" cy="35908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9112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68389"/>
            <a:ext cx="12192000" cy="17896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 মাটি-মা’য়,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চাই না ও অলকায় –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ভালো এই পথ-ভুল !’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ঝিঙে ফুল।।  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010296" cy="5084308"/>
          </a:xfrm>
          <a:prstGeom prst="rect">
            <a:avLst/>
          </a:prstGeom>
        </p:spPr>
      </p:pic>
      <p:pic>
        <p:nvPicPr>
          <p:cNvPr id="6" name="Content Placeholder 6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5462" y="91439"/>
            <a:ext cx="4310743" cy="49638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81" y="0"/>
            <a:ext cx="3745230" cy="509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4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49976"/>
            <a:ext cx="12192000" cy="54080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বিদ্রোহী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ভালোবাসা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মমত্ববোধ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‘ঝিঙে 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ফুল’ কবিতায় কবির 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bn-IN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প্রেমের পরিচয় পাওয়া যায়</a:t>
            </a:r>
            <a:r>
              <a:rPr lang="bn-IN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পৌষের 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বেলাশেষ সবুজ পাতার 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IN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 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জাফরান রং নিয়ে ঝিঙে ফুল মাচার </a:t>
            </a:r>
            <a:r>
              <a:rPr lang="bn-IN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ফুটে আছে। তাকে বোঁটা ছিড়ে চলে আসার জন্য প্রজাপতি ডাকছে। আকাশে চলে যাওয়ার জন্য ডাকছে তারা। কিন্তু ঝিঙে ফুল মাটিকে ভালবেসে মাটি-মায়ের কাছেই থাকবে</a:t>
            </a:r>
            <a:r>
              <a:rPr lang="bn-IN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ভালোবাসা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ফুলকে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চমৎকারভাবে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</a:t>
            </a:r>
            <a:endParaRPr lang="bn-IN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4238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861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062" y="0"/>
            <a:ext cx="12205062" cy="783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দলিয় কাজ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6914"/>
            <a:ext cx="5987143" cy="42323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74720" y="679270"/>
            <a:ext cx="4976948" cy="3657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অনুধাবনমূলক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695406"/>
            <a:ext cx="5865223" cy="11625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২। “মরা মাচানের দেশ” কেন মশগুল হয়ে ওঠে ?  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96835"/>
            <a:ext cx="1985554" cy="6270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 নাম: শাপল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45828" y="5499463"/>
            <a:ext cx="4746172" cy="11234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“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সাঁঝে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ওঠাতে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।”-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62011" y="788127"/>
            <a:ext cx="2629989" cy="3744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 নাম : গোলাপ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49" y="1162593"/>
            <a:ext cx="4929051" cy="433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মুল্যায়ণ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914400"/>
            <a:ext cx="6753497" cy="11887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আসমানের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59429"/>
            <a:ext cx="6740434" cy="10145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ঝিঙে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ঘূমায়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952206"/>
            <a:ext cx="6740434" cy="13454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297680"/>
            <a:ext cx="6727371" cy="11495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‘মাচান’ শব্দের অর্থ কী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79624" y="927463"/>
            <a:ext cx="5412376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ঝিঙে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779624" y="2046514"/>
            <a:ext cx="5412376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শ্যামলী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6688184" y="3191692"/>
            <a:ext cx="5412376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চুরুলিয়া ।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6675121" y="4585062"/>
            <a:ext cx="5412376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মাচা। পাটাতন।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31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6" grpId="0" animBg="1"/>
      <p:bldP spid="3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1440"/>
            <a:ext cx="12191999" cy="11625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 smtClean="0"/>
              <a:t>বাড়ির কাজ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1293223"/>
            <a:ext cx="7345680" cy="55647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910147"/>
            <a:ext cx="4794068" cy="12104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১০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পাপড়ি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56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7445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646"/>
            <a:ext cx="12192000" cy="610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38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2191999" cy="101890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8" descr="index3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3060" y="3581399"/>
            <a:ext cx="6758940" cy="2532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  <p:pic>
        <p:nvPicPr>
          <p:cNvPr id="8" name="Picture 9" descr="index4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2"/>
            <a:ext cx="5303520" cy="2234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  <p:pic>
        <p:nvPicPr>
          <p:cNvPr id="9" name="Picture 6" descr="index1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5429" y="1071451"/>
            <a:ext cx="6846571" cy="2390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  <p:sp>
        <p:nvSpPr>
          <p:cNvPr id="10" name="Round Single Corner Rectangle 4"/>
          <p:cNvSpPr/>
          <p:nvPr/>
        </p:nvSpPr>
        <p:spPr>
          <a:xfrm>
            <a:off x="0" y="6204856"/>
            <a:ext cx="12192000" cy="653143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1029"/>
            <a:ext cx="5438503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2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1097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" y="1275345"/>
            <a:ext cx="3239589" cy="33489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38206" y="4506686"/>
            <a:ext cx="6217920" cy="13846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uble Wave 7"/>
          <p:cNvSpPr/>
          <p:nvPr/>
        </p:nvSpPr>
        <p:spPr>
          <a:xfrm>
            <a:off x="5447211" y="2194560"/>
            <a:ext cx="5826034" cy="1280160"/>
          </a:xfrm>
          <a:prstGeom prst="doubleWave">
            <a:avLst>
              <a:gd name="adj1" fmla="val 6250"/>
              <a:gd name="adj2" fmla="val 7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“ঝিঙে ফুল”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37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7565"/>
            <a:ext cx="12192000" cy="10842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227909"/>
            <a:ext cx="12192000" cy="56300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এই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096206" cy="575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কবি-পরিচিতি 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372"/>
            <a:ext cx="3746089" cy="366853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0" y="735313"/>
            <a:ext cx="3642852" cy="5709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28104" y="545691"/>
            <a:ext cx="8563896" cy="8912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পরিচয় : ২৫ই মে, ১৮৯৯ সালে, বর্ধমান জেলার আসানসোল মহাকুমার চুরুলিয়া গ্রামে। 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1474" y="1436914"/>
            <a:ext cx="8560526" cy="8752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পিতৃ ও মাতৃ পরিচয় : পিতার নাম কাজী ফকির আহমদ মাতার নাম জাহেদা খাতুন।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3859" y="2351314"/>
            <a:ext cx="8608142" cy="992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শিক্ষাজীবন : গ্রামের মক্তব থেকে প্রাথমিক শিক্ষালাভ। রানী গজ্ঞের সিয়ারসোল স্কুলে, ময়মনসিংহ জেলার ত্রিশালের দরিরামপুর স্কুলে দশম শ্রেণি পর্যন্ত পড়ালেখা করেন।          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40034" y="3357154"/>
            <a:ext cx="8651966" cy="10711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 : লেটোর দলে, রুটির দোকানে এবং সেনাবাহিনীতে যোগদান করেছিলেন। পত্রিকা সম্পাদনা,গ্রামোফোন রেকর্ডের ব্যাবসা।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13355" y="4415668"/>
            <a:ext cx="8578645" cy="16075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জাগানো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অগ্নি-বীনা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সাম্যবাদী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সর্বহারা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বাঁধনহারা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কুহেলিকা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ব্যাথার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রিক্তের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বেদন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বাদশা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আলেয়া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পুতুলের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প্রবন্ধগ্রন্থ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ধুমকেতু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যুগ-বাণী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দুর্দিনের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বুল্বুল,চোখের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চাতক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চন্দ্রবিন্দু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সুরলিপি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69281"/>
            <a:ext cx="3611248" cy="1188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জীবনাবসান : ২৯ আগস্ট, ১৯৭৬ সালে।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1474" y="5956462"/>
            <a:ext cx="8560526" cy="9015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জগত্তারিণী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ডি-লিট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‘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মর্যদায়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অধিষ্ঠত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8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580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7" y="1048157"/>
            <a:ext cx="5987144" cy="58098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071154"/>
            <a:ext cx="6035040" cy="4441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জ্ঞানমূলক প্রশ্ন :  সময় : ২ মিঃ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5564777"/>
            <a:ext cx="6165669" cy="5878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: ১, ঢাকায়। ২, বিদ্রোহী কবি।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19645"/>
            <a:ext cx="6152606" cy="11190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কোথায় কবি নজ্রুলের মৃত্যু হয় ?</a:t>
            </a:r>
          </a:p>
          <a:p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২,কী হিসেবে কাজী নজরুল ইসলাম বেশি পরিচিতি ?       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8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71063" y="0"/>
            <a:ext cx="5320936" cy="90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63" y="809898"/>
            <a:ext cx="5423263" cy="62309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201782"/>
            <a:ext cx="6479178" cy="56562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ঝিঙে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ঝিঙে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!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ফিরোজিয়া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ফিঙ্গে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ঝিঙে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গুল্মে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পর্ণে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লতিকার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ঢলঢল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স্বর্ণে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ঝল্মল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ঝিঙে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বোটাতে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সাঁঝে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ওঠাতে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পউষের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বেলাশেষ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জাফরানি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মাচানের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মশগুল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ঝিঙে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।।              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"/>
            <a:ext cx="6871063" cy="12279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 ফুল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কাজী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নজরুল ইসলাম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49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39543" y="0"/>
            <a:ext cx="6052456" cy="11234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606" y="1081359"/>
            <a:ext cx="6039395" cy="57766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175657"/>
            <a:ext cx="6074229" cy="56823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শ্যামলী মায়ের কোলে সোনামুখ খুকু রে,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আলুথালু ঘুমু যাও রোদে গলা দুপুরে।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প্রজাপতি ডেকে যায়-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‘বোঁটা ছিঁড়ে চলে আয়।’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আসমানে তারা চায়-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‘চলে আয় এ অকূল।’ 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ঝিঙে ফুল।।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বলো – ‘আমি হায়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 মাটি-মা’য়,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চাই না ও অলকায় –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 এই পথ-ভুল !’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ঝিঙে ফুল।।        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152606" cy="12279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 ফুল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কাজী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নজরুল ইসলাম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853</Words>
  <Application>Microsoft Office PowerPoint</Application>
  <PresentationFormat>Widescreen</PresentationFormat>
  <Paragraphs>133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152</cp:revision>
  <dcterms:created xsi:type="dcterms:W3CDTF">2019-10-04T07:19:52Z</dcterms:created>
  <dcterms:modified xsi:type="dcterms:W3CDTF">2021-07-06T16:29:20Z</dcterms:modified>
</cp:coreProperties>
</file>