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8" r:id="rId1"/>
  </p:sldMasterIdLst>
  <p:notesMasterIdLst>
    <p:notesMasterId r:id="rId19"/>
  </p:notesMasterIdLst>
  <p:sldIdLst>
    <p:sldId id="315" r:id="rId2"/>
    <p:sldId id="316" r:id="rId3"/>
    <p:sldId id="319" r:id="rId4"/>
    <p:sldId id="258" r:id="rId5"/>
    <p:sldId id="261" r:id="rId6"/>
    <p:sldId id="360" r:id="rId7"/>
    <p:sldId id="369" r:id="rId8"/>
    <p:sldId id="263" r:id="rId9"/>
    <p:sldId id="327" r:id="rId10"/>
    <p:sldId id="265" r:id="rId11"/>
    <p:sldId id="358" r:id="rId12"/>
    <p:sldId id="359" r:id="rId13"/>
    <p:sldId id="352" r:id="rId14"/>
    <p:sldId id="353" r:id="rId15"/>
    <p:sldId id="368" r:id="rId16"/>
    <p:sldId id="354" r:id="rId17"/>
    <p:sldId id="344" r:id="rId18"/>
  </p:sldIdLst>
  <p:sldSz cx="11430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0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882" autoAdjust="0"/>
    <p:restoredTop sz="86355" autoAdjust="0"/>
  </p:normalViewPr>
  <p:slideViewPr>
    <p:cSldViewPr>
      <p:cViewPr varScale="1">
        <p:scale>
          <a:sx n="68" d="100"/>
          <a:sy n="68" d="100"/>
        </p:scale>
        <p:origin x="1541" y="53"/>
      </p:cViewPr>
      <p:guideLst>
        <p:guide orient="horz" pos="2160"/>
        <p:guide pos="360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D5D72D-D076-47A1-A385-A5C3E68E7DC8}" type="datetimeFigureOut">
              <a:rPr lang="en-US" smtClean="0"/>
              <a:t>7/6/2021</a:t>
            </a:fld>
            <a:endParaRPr lang="en-US"/>
          </a:p>
        </p:txBody>
      </p:sp>
      <p:sp>
        <p:nvSpPr>
          <p:cNvPr id="4" name="Slide Image Placeholder 3"/>
          <p:cNvSpPr>
            <a:spLocks noGrp="1" noRot="1" noChangeAspect="1"/>
          </p:cNvSpPr>
          <p:nvPr>
            <p:ph type="sldImg" idx="2"/>
          </p:nvPr>
        </p:nvSpPr>
        <p:spPr>
          <a:xfrm>
            <a:off x="857250" y="1143000"/>
            <a:ext cx="51435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0E777B-8560-47E5-B53B-BAB9AFC53C6B}" type="slidenum">
              <a:rPr lang="en-US" smtClean="0"/>
              <a:t>‹#›</a:t>
            </a:fld>
            <a:endParaRPr lang="en-US"/>
          </a:p>
        </p:txBody>
      </p:sp>
    </p:spTree>
    <p:extLst>
      <p:ext uri="{BB962C8B-B14F-4D97-AF65-F5344CB8AC3E}">
        <p14:creationId xmlns:p14="http://schemas.microsoft.com/office/powerpoint/2010/main" val="34074865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bn-BD" dirty="0"/>
              <a:t>সম্মানিত</a:t>
            </a:r>
            <a:r>
              <a:rPr lang="bn-BD" baseline="0" dirty="0"/>
              <a:t> শিক্ষকমন্ডলী আপনারা ইচ্ছে করলে এই </a:t>
            </a:r>
            <a:r>
              <a:rPr lang="en-US" baseline="0" dirty="0"/>
              <a:t>slide </a:t>
            </a:r>
            <a:r>
              <a:rPr lang="bn-BD" baseline="0" dirty="0"/>
              <a:t>টি </a:t>
            </a:r>
            <a:r>
              <a:rPr lang="en-US" baseline="0" dirty="0"/>
              <a:t>Hide </a:t>
            </a:r>
            <a:r>
              <a:rPr lang="bn-BD" baseline="0" dirty="0"/>
              <a:t>করে রাখতে পারবেন। </a:t>
            </a:r>
            <a:r>
              <a:rPr lang="en-US" baseline="0" dirty="0"/>
              <a:t>Hide </a:t>
            </a:r>
            <a:r>
              <a:rPr lang="bn-BD" baseline="0" dirty="0"/>
              <a:t>করার পদ্ধতি হলো রিবন বার এর </a:t>
            </a:r>
            <a:r>
              <a:rPr lang="en-US" baseline="0" dirty="0"/>
              <a:t>Slide Show </a:t>
            </a:r>
            <a:r>
              <a:rPr lang="bn-BD" baseline="0" dirty="0"/>
              <a:t>তে ক্লিক করে </a:t>
            </a:r>
            <a:r>
              <a:rPr lang="en-US" baseline="0" dirty="0"/>
              <a:t>Hide Slide </a:t>
            </a:r>
            <a:r>
              <a:rPr lang="bn-BD" baseline="0" dirty="0"/>
              <a:t>এর উপর ক্লিক করলে </a:t>
            </a:r>
            <a:r>
              <a:rPr lang="en-US" baseline="0" dirty="0"/>
              <a:t>hide </a:t>
            </a:r>
            <a:r>
              <a:rPr lang="bn-BD" baseline="0" dirty="0"/>
              <a:t> হয়ে যাবে। এক্ষেত্রে </a:t>
            </a:r>
            <a:r>
              <a:rPr lang="en-US" baseline="0" dirty="0"/>
              <a:t>f5 </a:t>
            </a:r>
            <a:r>
              <a:rPr lang="bn-BD" baseline="0" dirty="0"/>
              <a:t>চেপে </a:t>
            </a:r>
            <a:r>
              <a:rPr lang="en-US" baseline="0" dirty="0"/>
              <a:t>Slide Show </a:t>
            </a:r>
            <a:r>
              <a:rPr lang="bn-BD" baseline="0" dirty="0"/>
              <a:t>করলে </a:t>
            </a:r>
            <a:r>
              <a:rPr lang="en-US" baseline="0" dirty="0"/>
              <a:t>Hide </a:t>
            </a:r>
            <a:r>
              <a:rPr lang="bn-BD" baseline="0" dirty="0"/>
              <a:t>করা </a:t>
            </a:r>
            <a:r>
              <a:rPr lang="en-US" baseline="0" dirty="0"/>
              <a:t>page </a:t>
            </a:r>
            <a:r>
              <a:rPr lang="bn-BD" baseline="0" dirty="0"/>
              <a:t>আর দেখা যাবে না।  </a:t>
            </a:r>
            <a:endParaRPr lang="en-US" dirty="0"/>
          </a:p>
          <a:p>
            <a:endParaRPr lang="en-US" dirty="0"/>
          </a:p>
        </p:txBody>
      </p:sp>
      <p:sp>
        <p:nvSpPr>
          <p:cNvPr id="4" name="Slide Number Placeholder 3"/>
          <p:cNvSpPr>
            <a:spLocks noGrp="1"/>
          </p:cNvSpPr>
          <p:nvPr>
            <p:ph type="sldNum" sz="quarter" idx="10"/>
          </p:nvPr>
        </p:nvSpPr>
        <p:spPr/>
        <p:txBody>
          <a:bodyPr/>
          <a:lstStyle/>
          <a:p>
            <a:fld id="{380E777B-8560-47E5-B53B-BAB9AFC53C6B}" type="slidenum">
              <a:rPr lang="en-US" smtClean="0"/>
              <a:t>2</a:t>
            </a:fld>
            <a:endParaRPr lang="en-US"/>
          </a:p>
        </p:txBody>
      </p:sp>
    </p:spTree>
    <p:extLst>
      <p:ext uri="{BB962C8B-B14F-4D97-AF65-F5344CB8AC3E}">
        <p14:creationId xmlns:p14="http://schemas.microsoft.com/office/powerpoint/2010/main" val="3423636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BD" dirty="0"/>
              <a:t>শিক্ষার্থীদের</a:t>
            </a:r>
            <a:r>
              <a:rPr lang="bn-BD" baseline="0" dirty="0"/>
              <a:t>  দ্বারা </a:t>
            </a:r>
            <a:r>
              <a:rPr lang="bn-IN" baseline="0" dirty="0"/>
              <a:t>আজকে আমরা কি কি পড়বো জেনে নেওয়া যেতে পারে</a:t>
            </a:r>
            <a:r>
              <a:rPr lang="bn-BD" baseline="0" dirty="0"/>
              <a:t>। </a:t>
            </a:r>
            <a:r>
              <a:rPr lang="bn-BD" dirty="0"/>
              <a:t>সম্মানিত</a:t>
            </a:r>
            <a:r>
              <a:rPr lang="bn-BD" baseline="0" dirty="0"/>
              <a:t> শিক্ষকমন্ডলী আপনারা ইচ্ছে করলে এই </a:t>
            </a:r>
            <a:r>
              <a:rPr lang="en-US" baseline="0" dirty="0"/>
              <a:t>slide </a:t>
            </a:r>
            <a:r>
              <a:rPr lang="bn-BD" baseline="0" dirty="0"/>
              <a:t>টি </a:t>
            </a:r>
            <a:r>
              <a:rPr lang="en-US" baseline="0" dirty="0"/>
              <a:t>Hide </a:t>
            </a:r>
            <a:r>
              <a:rPr lang="bn-BD" baseline="0" dirty="0"/>
              <a:t>করে রাখতে পারবেন।</a:t>
            </a:r>
            <a:endParaRPr lang="en-US" dirty="0"/>
          </a:p>
          <a:p>
            <a:pPr algn="ctr"/>
            <a:endParaRPr lang="en-US" dirty="0"/>
          </a:p>
        </p:txBody>
      </p:sp>
      <p:sp>
        <p:nvSpPr>
          <p:cNvPr id="4" name="Slide Number Placeholder 3"/>
          <p:cNvSpPr>
            <a:spLocks noGrp="1"/>
          </p:cNvSpPr>
          <p:nvPr>
            <p:ph type="sldNum" sz="quarter" idx="10"/>
          </p:nvPr>
        </p:nvSpPr>
        <p:spPr/>
        <p:txBody>
          <a:bodyPr/>
          <a:lstStyle/>
          <a:p>
            <a:fld id="{380E777B-8560-47E5-B53B-BAB9AFC53C6B}" type="slidenum">
              <a:rPr lang="en-US" smtClean="0"/>
              <a:t>3</a:t>
            </a:fld>
            <a:endParaRPr lang="en-US"/>
          </a:p>
        </p:txBody>
      </p:sp>
    </p:spTree>
    <p:extLst>
      <p:ext uri="{BB962C8B-B14F-4D97-AF65-F5344CB8AC3E}">
        <p14:creationId xmlns:p14="http://schemas.microsoft.com/office/powerpoint/2010/main" val="37231562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BD" dirty="0"/>
              <a:t>ছবি</a:t>
            </a:r>
            <a:r>
              <a:rPr lang="bn-BD" baseline="0" dirty="0"/>
              <a:t> দেখে যেন বুঝতে পারে কি উত্তর হতে পারে এ জন্য এ ছবি দেওয়া। একজনের খাতা অন্যের মাধ্যমে মূল্যায়ন করে নেওয়া যেতে পারে। </a:t>
            </a:r>
            <a:r>
              <a:rPr lang="bn-BD" sz="1200" baseline="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dirty="0"/>
          </a:p>
          <a:p>
            <a:pPr algn="ctr"/>
            <a:endParaRPr lang="en-US" dirty="0"/>
          </a:p>
        </p:txBody>
      </p:sp>
      <p:sp>
        <p:nvSpPr>
          <p:cNvPr id="4" name="Slide Number Placeholder 3"/>
          <p:cNvSpPr>
            <a:spLocks noGrp="1"/>
          </p:cNvSpPr>
          <p:nvPr>
            <p:ph type="sldNum" sz="quarter" idx="10"/>
          </p:nvPr>
        </p:nvSpPr>
        <p:spPr/>
        <p:txBody>
          <a:bodyPr/>
          <a:lstStyle/>
          <a:p>
            <a:fld id="{380E777B-8560-47E5-B53B-BAB9AFC53C6B}" type="slidenum">
              <a:rPr lang="en-US" smtClean="0"/>
              <a:t>7</a:t>
            </a:fld>
            <a:endParaRPr lang="en-US"/>
          </a:p>
        </p:txBody>
      </p:sp>
    </p:spTree>
    <p:extLst>
      <p:ext uri="{BB962C8B-B14F-4D97-AF65-F5344CB8AC3E}">
        <p14:creationId xmlns:p14="http://schemas.microsoft.com/office/powerpoint/2010/main" val="185775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BD" dirty="0"/>
              <a:t>ছবি</a:t>
            </a:r>
            <a:r>
              <a:rPr lang="bn-BD" baseline="0" dirty="0"/>
              <a:t> দেখে যেন বুঝতে পারে কি উত্তর হতে পারে এ জন্য এ ছবি দেওয়া। একজনের খাতা অন্যের মাধ্যমে মূল্যায়ন করে নেওয়া যেতে পারে। </a:t>
            </a:r>
            <a:r>
              <a:rPr lang="bn-BD" sz="1200" baseline="0"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dirty="0"/>
          </a:p>
          <a:p>
            <a:pPr algn="ctr"/>
            <a:endParaRPr lang="en-US" dirty="0"/>
          </a:p>
        </p:txBody>
      </p:sp>
      <p:sp>
        <p:nvSpPr>
          <p:cNvPr id="4" name="Slide Number Placeholder 3"/>
          <p:cNvSpPr>
            <a:spLocks noGrp="1"/>
          </p:cNvSpPr>
          <p:nvPr>
            <p:ph type="sldNum" sz="quarter" idx="10"/>
          </p:nvPr>
        </p:nvSpPr>
        <p:spPr/>
        <p:txBody>
          <a:bodyPr/>
          <a:lstStyle/>
          <a:p>
            <a:fld id="{380E777B-8560-47E5-B53B-BAB9AFC53C6B}" type="slidenum">
              <a:rPr lang="en-US" smtClean="0"/>
              <a:t>9</a:t>
            </a:fld>
            <a:endParaRPr lang="en-US"/>
          </a:p>
        </p:txBody>
      </p:sp>
    </p:spTree>
    <p:extLst>
      <p:ext uri="{BB962C8B-B14F-4D97-AF65-F5344CB8AC3E}">
        <p14:creationId xmlns:p14="http://schemas.microsoft.com/office/powerpoint/2010/main" val="365044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bn-BD" dirty="0"/>
              <a:t>ছবি</a:t>
            </a:r>
            <a:r>
              <a:rPr lang="bn-BD" baseline="0" dirty="0"/>
              <a:t> শুধু আবহ সৃষ্টির জন্য । </a:t>
            </a:r>
            <a:r>
              <a:rPr lang="bn-BD" dirty="0"/>
              <a:t>বাড়ির কাজ শিক্ষার্থীদের</a:t>
            </a:r>
            <a:r>
              <a:rPr lang="bn-BD" baseline="0" dirty="0"/>
              <a:t> খাতায় লেখে নেওয়া নি</a:t>
            </a:r>
            <a:r>
              <a:rPr lang="bn-IN" baseline="0" dirty="0"/>
              <a:t>শ্চি</a:t>
            </a:r>
            <a:r>
              <a:rPr lang="bn-BD" baseline="0" dirty="0"/>
              <a:t>ত করতে হবে । আগামী দিন এই কাজ দেখতে হবে কয়েক জনের এবং বাকি কাজ দল</a:t>
            </a:r>
            <a:r>
              <a:rPr lang="en-US" baseline="0" dirty="0"/>
              <a:t> </a:t>
            </a:r>
            <a:r>
              <a:rPr lang="bn-BD" baseline="0" dirty="0"/>
              <a:t>নেতার দ্বারা মূল্যায়ন করে নেওয়া যেতে পারে।</a:t>
            </a:r>
            <a:endParaRPr lang="en-US" sz="1600" b="1" dirty="0">
              <a:solidFill>
                <a:srgbClr val="00B050"/>
              </a:solidFill>
              <a:latin typeface="NikoshBAN" pitchFamily="2" charset="0"/>
              <a:cs typeface="NikoshBAN" pitchFamily="2" charset="0"/>
            </a:endParaRPr>
          </a:p>
          <a:p>
            <a:pPr algn="ctr"/>
            <a:endParaRPr lang="en-US" dirty="0"/>
          </a:p>
        </p:txBody>
      </p:sp>
      <p:sp>
        <p:nvSpPr>
          <p:cNvPr id="4" name="Slide Number Placeholder 3"/>
          <p:cNvSpPr>
            <a:spLocks noGrp="1"/>
          </p:cNvSpPr>
          <p:nvPr>
            <p:ph type="sldNum" sz="quarter" idx="10"/>
          </p:nvPr>
        </p:nvSpPr>
        <p:spPr/>
        <p:txBody>
          <a:bodyPr/>
          <a:lstStyle/>
          <a:p>
            <a:fld id="{380E777B-8560-47E5-B53B-BAB9AFC53C6B}" type="slidenum">
              <a:rPr lang="en-US" smtClean="0"/>
              <a:t>16</a:t>
            </a:fld>
            <a:endParaRPr lang="en-US"/>
          </a:p>
        </p:txBody>
      </p:sp>
    </p:spTree>
    <p:extLst>
      <p:ext uri="{BB962C8B-B14F-4D97-AF65-F5344CB8AC3E}">
        <p14:creationId xmlns:p14="http://schemas.microsoft.com/office/powerpoint/2010/main" val="12546631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609601"/>
            <a:ext cx="9715500" cy="4267200"/>
          </a:xfrm>
          <a:prstGeom prst="rect">
            <a:avLst/>
          </a:prstGeom>
        </p:spPr>
        <p:txBody>
          <a:bodyPr anchor="b">
            <a:noAutofit/>
          </a:bodyPr>
          <a:lstStyle>
            <a:lvl1pPr>
              <a:lnSpc>
                <a:spcPct val="100000"/>
              </a:lnSpc>
              <a:defRPr sz="8000"/>
            </a:lvl1pPr>
          </a:lstStyle>
          <a:p>
            <a:r>
              <a:rPr lang="en-US"/>
              <a:t>Click to edit Master title style</a:t>
            </a:r>
            <a:endParaRPr lang="en-US" dirty="0"/>
          </a:p>
        </p:txBody>
      </p:sp>
      <p:sp>
        <p:nvSpPr>
          <p:cNvPr id="3" name="Subtitle 2"/>
          <p:cNvSpPr>
            <a:spLocks noGrp="1"/>
          </p:cNvSpPr>
          <p:nvPr>
            <p:ph type="subTitle" idx="1"/>
          </p:nvPr>
        </p:nvSpPr>
        <p:spPr>
          <a:xfrm>
            <a:off x="1714500" y="4953000"/>
            <a:ext cx="8001000" cy="1219200"/>
          </a:xfrm>
          <a:prstGeom prst="rect">
            <a:avLst/>
          </a:prstGeo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7" name="Date Placeholder 6"/>
          <p:cNvSpPr>
            <a:spLocks noGrp="1"/>
          </p:cNvSpPr>
          <p:nvPr>
            <p:ph type="dt" sz="half" idx="10"/>
          </p:nvPr>
        </p:nvSpPr>
        <p:spPr>
          <a:xfrm>
            <a:off x="7954184" y="6356351"/>
            <a:ext cx="2607469" cy="365125"/>
          </a:xfrm>
          <a:prstGeom prst="rect">
            <a:avLst/>
          </a:prstGeom>
        </p:spPr>
        <p:txBody>
          <a:bodyPr/>
          <a:lstStyle/>
          <a:p>
            <a:fld id="{1D8BD707-D9CF-40AE-B4C6-C98DA3205C09}" type="datetimeFigureOut">
              <a:rPr lang="en-US" smtClean="0"/>
              <a:pPr/>
              <a:t>7/6/2021</a:t>
            </a:fld>
            <a:endParaRPr lang="en-US"/>
          </a:p>
        </p:txBody>
      </p:sp>
      <p:sp>
        <p:nvSpPr>
          <p:cNvPr id="8" name="Slide Number Placeholder 7"/>
          <p:cNvSpPr>
            <a:spLocks noGrp="1"/>
          </p:cNvSpPr>
          <p:nvPr>
            <p:ph type="sldNum" sz="quarter" idx="11"/>
          </p:nvPr>
        </p:nvSpPr>
        <p:spPr>
          <a:xfrm>
            <a:off x="10679098" y="6356351"/>
            <a:ext cx="702469" cy="365125"/>
          </a:xfrm>
          <a:prstGeom prst="rect">
            <a:avLst/>
          </a:prstGeom>
        </p:spPr>
        <p:txBody>
          <a:bodyPr/>
          <a:lstStyle/>
          <a:p>
            <a:fld id="{B6F15528-21DE-4FAA-801E-634DDDAF4B2B}" type="slidenum">
              <a:rPr lang="en-US" smtClean="0"/>
              <a:pPr/>
              <a:t>‹#›</a:t>
            </a:fld>
            <a:endParaRPr lang="en-US"/>
          </a:p>
        </p:txBody>
      </p:sp>
      <p:sp>
        <p:nvSpPr>
          <p:cNvPr id="9" name="Footer Placeholder 8"/>
          <p:cNvSpPr>
            <a:spLocks noGrp="1"/>
          </p:cNvSpPr>
          <p:nvPr>
            <p:ph type="ftr" sz="quarter" idx="12"/>
          </p:nvPr>
        </p:nvSpPr>
        <p:spPr>
          <a:xfrm>
            <a:off x="823957" y="6356351"/>
            <a:ext cx="3559969" cy="365125"/>
          </a:xfrm>
          <a:prstGeom prst="rect">
            <a:avLst/>
          </a:prstGeo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10287000" cy="1600200"/>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571500" y="1600201"/>
            <a:ext cx="102870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954184" y="6356351"/>
            <a:ext cx="2607469" cy="365125"/>
          </a:xfrm>
          <a:prstGeom prst="rect">
            <a:avLst/>
          </a:prstGeom>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a:xfrm>
            <a:off x="823957" y="6356351"/>
            <a:ext cx="355996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79098" y="6356351"/>
            <a:ext cx="702469"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286750" y="274639"/>
            <a:ext cx="2571750" cy="5851525"/>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1500" y="274639"/>
            <a:ext cx="752475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954184" y="6356351"/>
            <a:ext cx="2607469" cy="365125"/>
          </a:xfrm>
          <a:prstGeom prst="rect">
            <a:avLst/>
          </a:prstGeom>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a:xfrm>
            <a:off x="823957" y="6356351"/>
            <a:ext cx="355996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79098" y="6356351"/>
            <a:ext cx="702469"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71500" y="274638"/>
            <a:ext cx="10287000" cy="11430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404102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10287000" cy="1600200"/>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571500" y="1600201"/>
            <a:ext cx="10287000" cy="4525963"/>
          </a:xfrm>
          <a:prstGeom prst="rect">
            <a:avLst/>
          </a:prstGeom>
        </p:spPr>
        <p:txBody>
          <a:bodyPr/>
          <a:lstStyle>
            <a:lvl5pPr>
              <a:defRPr/>
            </a:lvl5pPr>
            <a:lvl6pPr>
              <a:defRPr/>
            </a:lvl6pPr>
            <a:lvl7pPr>
              <a:defRPr/>
            </a:lvl7pPr>
            <a:lvl8pPr>
              <a:defRPr/>
            </a:lvl8pPr>
            <a:lvl9pPr>
              <a:buFont typeface="Arial" pitchFamily="34" charset="0"/>
              <a:buChar cha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954184" y="6356351"/>
            <a:ext cx="2607469" cy="365125"/>
          </a:xfrm>
          <a:prstGeom prst="rect">
            <a:avLst/>
          </a:prstGeom>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a:xfrm>
            <a:off x="823957" y="6356351"/>
            <a:ext cx="355996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79098" y="6356351"/>
            <a:ext cx="702469"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02891" y="1371601"/>
            <a:ext cx="9715500" cy="2505075"/>
          </a:xfrm>
          <a:prstGeom prst="rect">
            <a:avLst/>
          </a:prstGeo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a:t>Click to edit Master title style</a:t>
            </a:r>
            <a:endParaRPr lang="en-US" dirty="0"/>
          </a:p>
        </p:txBody>
      </p:sp>
      <p:sp>
        <p:nvSpPr>
          <p:cNvPr id="3" name="Text Placeholder 2"/>
          <p:cNvSpPr>
            <a:spLocks noGrp="1"/>
          </p:cNvSpPr>
          <p:nvPr>
            <p:ph type="body" idx="1"/>
          </p:nvPr>
        </p:nvSpPr>
        <p:spPr>
          <a:xfrm>
            <a:off x="902891" y="4068764"/>
            <a:ext cx="9715500" cy="1131887"/>
          </a:xfrm>
          <a:prstGeom prst="rect">
            <a:avLst/>
          </a:prstGeo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954184" y="6356351"/>
            <a:ext cx="2607469" cy="365125"/>
          </a:xfrm>
          <a:prstGeom prst="rect">
            <a:avLst/>
          </a:prstGeom>
        </p:spPr>
        <p:txBody>
          <a:bodyPr/>
          <a:lstStyle/>
          <a:p>
            <a:fld id="{1D8BD707-D9CF-40AE-B4C6-C98DA3205C09}" type="datetimeFigureOut">
              <a:rPr lang="en-US" smtClean="0"/>
              <a:pPr/>
              <a:t>7/6/2021</a:t>
            </a:fld>
            <a:endParaRPr lang="en-US"/>
          </a:p>
        </p:txBody>
      </p:sp>
      <p:sp>
        <p:nvSpPr>
          <p:cNvPr id="5" name="Footer Placeholder 4"/>
          <p:cNvSpPr>
            <a:spLocks noGrp="1"/>
          </p:cNvSpPr>
          <p:nvPr>
            <p:ph type="ftr" sz="quarter" idx="11"/>
          </p:nvPr>
        </p:nvSpPr>
        <p:spPr>
          <a:xfrm>
            <a:off x="823957" y="6356351"/>
            <a:ext cx="3559969"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0679098" y="6356351"/>
            <a:ext cx="702469" cy="365125"/>
          </a:xfrm>
          <a:prstGeom prst="rect">
            <a:avLst/>
          </a:prstGeom>
        </p:spPr>
        <p:txBody>
          <a:bodyPr/>
          <a:lstStyle/>
          <a:p>
            <a:fld id="{B6F15528-21DE-4FAA-801E-634DDDAF4B2B}" type="slidenum">
              <a:rPr lang="en-US" smtClean="0"/>
              <a:pPr/>
              <a:t>‹#›</a:t>
            </a:fld>
            <a:endParaRPr lang="en-US"/>
          </a:p>
        </p:txBody>
      </p:sp>
      <p:sp>
        <p:nvSpPr>
          <p:cNvPr id="7" name="Oval 6"/>
          <p:cNvSpPr/>
          <p:nvPr/>
        </p:nvSpPr>
        <p:spPr>
          <a:xfrm>
            <a:off x="5619750" y="3924300"/>
            <a:ext cx="105965"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Oval 7"/>
          <p:cNvSpPr/>
          <p:nvPr/>
        </p:nvSpPr>
        <p:spPr>
          <a:xfrm>
            <a:off x="5869781" y="3924300"/>
            <a:ext cx="105965"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p:cNvSpPr/>
          <p:nvPr/>
        </p:nvSpPr>
        <p:spPr>
          <a:xfrm>
            <a:off x="5370910" y="3924300"/>
            <a:ext cx="105965"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10287000" cy="1600200"/>
          </a:xfrm>
          <a:prstGeom prst="rect">
            <a:avLst/>
          </a:prstGeom>
        </p:spPr>
        <p:txBody>
          <a:bodyPr/>
          <a:lstStyle/>
          <a:p>
            <a:r>
              <a:rPr lang="en-US"/>
              <a:t>Click to edit Master title style</a:t>
            </a:r>
          </a:p>
        </p:txBody>
      </p:sp>
      <p:sp>
        <p:nvSpPr>
          <p:cNvPr id="4" name="Content Placeholder 3"/>
          <p:cNvSpPr>
            <a:spLocks noGrp="1"/>
          </p:cNvSpPr>
          <p:nvPr>
            <p:ph sz="half" idx="2"/>
          </p:nvPr>
        </p:nvSpPr>
        <p:spPr>
          <a:xfrm>
            <a:off x="5810250" y="1600201"/>
            <a:ext cx="5048250" cy="4525963"/>
          </a:xfrm>
          <a:prstGeom prst="rect">
            <a:avLst/>
          </a:prstGeo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7954184" y="6356351"/>
            <a:ext cx="2607469" cy="365125"/>
          </a:xfrm>
          <a:prstGeom prst="rect">
            <a:avLst/>
          </a:prstGeom>
        </p:spPr>
        <p:txBody>
          <a:bodyPr/>
          <a:lstStyle/>
          <a:p>
            <a:fld id="{1D8BD707-D9CF-40AE-B4C6-C98DA3205C09}" type="datetimeFigureOut">
              <a:rPr lang="en-US" smtClean="0"/>
              <a:pPr/>
              <a:t>7/6/2021</a:t>
            </a:fld>
            <a:endParaRPr lang="en-US"/>
          </a:p>
        </p:txBody>
      </p:sp>
      <p:sp>
        <p:nvSpPr>
          <p:cNvPr id="6" name="Footer Placeholder 5"/>
          <p:cNvSpPr>
            <a:spLocks noGrp="1"/>
          </p:cNvSpPr>
          <p:nvPr>
            <p:ph type="ftr" sz="quarter" idx="11"/>
          </p:nvPr>
        </p:nvSpPr>
        <p:spPr>
          <a:xfrm>
            <a:off x="823957" y="6356351"/>
            <a:ext cx="355996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79098" y="6356351"/>
            <a:ext cx="702469" cy="365125"/>
          </a:xfrm>
          <a:prstGeom prst="rect">
            <a:avLst/>
          </a:prstGeom>
        </p:spPr>
        <p:txBody>
          <a:bodyPr/>
          <a:lstStyle/>
          <a:p>
            <a:fld id="{B6F15528-21DE-4FAA-801E-634DDDAF4B2B}" type="slidenum">
              <a:rPr lang="en-US" smtClean="0"/>
              <a:pPr/>
              <a:t>‹#›</a:t>
            </a:fld>
            <a:endParaRPr lang="en-US"/>
          </a:p>
        </p:txBody>
      </p:sp>
      <p:sp>
        <p:nvSpPr>
          <p:cNvPr id="9" name="Content Placeholder 8"/>
          <p:cNvSpPr>
            <a:spLocks noGrp="1"/>
          </p:cNvSpPr>
          <p:nvPr>
            <p:ph sz="quarter" idx="13"/>
          </p:nvPr>
        </p:nvSpPr>
        <p:spPr>
          <a:xfrm>
            <a:off x="457200" y="1600200"/>
            <a:ext cx="5052060" cy="452628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10287000" cy="16002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71500" y="1600200"/>
            <a:ext cx="5050235" cy="6096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5810250" y="1600200"/>
            <a:ext cx="5052219" cy="609600"/>
          </a:xfrm>
          <a:prstGeom prst="rect">
            <a:avLst/>
          </a:prstGeo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a:xfrm>
            <a:off x="7954184" y="6356351"/>
            <a:ext cx="2607469" cy="365125"/>
          </a:xfrm>
          <a:prstGeom prst="rect">
            <a:avLst/>
          </a:prstGeom>
        </p:spPr>
        <p:txBody>
          <a:bodyPr/>
          <a:lstStyle/>
          <a:p>
            <a:fld id="{1D8BD707-D9CF-40AE-B4C6-C98DA3205C09}" type="datetimeFigureOut">
              <a:rPr lang="en-US" smtClean="0"/>
              <a:pPr/>
              <a:t>7/6/2021</a:t>
            </a:fld>
            <a:endParaRPr lang="en-US"/>
          </a:p>
        </p:txBody>
      </p:sp>
      <p:sp>
        <p:nvSpPr>
          <p:cNvPr id="8" name="Footer Placeholder 7"/>
          <p:cNvSpPr>
            <a:spLocks noGrp="1"/>
          </p:cNvSpPr>
          <p:nvPr>
            <p:ph type="ftr" sz="quarter" idx="11"/>
          </p:nvPr>
        </p:nvSpPr>
        <p:spPr>
          <a:xfrm>
            <a:off x="823957" y="6356351"/>
            <a:ext cx="3559969"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0679098" y="6356351"/>
            <a:ext cx="702469" cy="365125"/>
          </a:xfrm>
          <a:prstGeom prst="rect">
            <a:avLst/>
          </a:prstGeom>
        </p:spPr>
        <p:txBody>
          <a:bodyPr/>
          <a:lstStyle/>
          <a:p>
            <a:fld id="{B6F15528-21DE-4FAA-801E-634DDDAF4B2B}" type="slidenum">
              <a:rPr lang="en-US" smtClean="0"/>
              <a:pPr/>
              <a:t>‹#›</a:t>
            </a:fld>
            <a:endParaRPr lang="en-US"/>
          </a:p>
        </p:txBody>
      </p:sp>
      <p:sp>
        <p:nvSpPr>
          <p:cNvPr id="11" name="Content Placeholder 10"/>
          <p:cNvSpPr>
            <a:spLocks noGrp="1"/>
          </p:cNvSpPr>
          <p:nvPr>
            <p:ph sz="quarter" idx="13"/>
          </p:nvPr>
        </p:nvSpPr>
        <p:spPr>
          <a:xfrm>
            <a:off x="571500" y="2212848"/>
            <a:ext cx="5052060" cy="391363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2"/>
          <p:cNvSpPr>
            <a:spLocks noGrp="1"/>
          </p:cNvSpPr>
          <p:nvPr>
            <p:ph sz="quarter" idx="14"/>
          </p:nvPr>
        </p:nvSpPr>
        <p:spPr>
          <a:xfrm>
            <a:off x="5840730" y="2212849"/>
            <a:ext cx="5052060" cy="391318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71500" y="0"/>
            <a:ext cx="10287000" cy="1600200"/>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7954184" y="6356351"/>
            <a:ext cx="2607469" cy="365125"/>
          </a:xfrm>
          <a:prstGeom prst="rect">
            <a:avLst/>
          </a:prstGeom>
        </p:spPr>
        <p:txBody>
          <a:bodyPr/>
          <a:lstStyle/>
          <a:p>
            <a:fld id="{1D8BD707-D9CF-40AE-B4C6-C98DA3205C09}" type="datetimeFigureOut">
              <a:rPr lang="en-US" smtClean="0"/>
              <a:pPr/>
              <a:t>7/6/2021</a:t>
            </a:fld>
            <a:endParaRPr lang="en-US"/>
          </a:p>
        </p:txBody>
      </p:sp>
      <p:sp>
        <p:nvSpPr>
          <p:cNvPr id="4" name="Footer Placeholder 3"/>
          <p:cNvSpPr>
            <a:spLocks noGrp="1"/>
          </p:cNvSpPr>
          <p:nvPr>
            <p:ph type="ftr" sz="quarter" idx="11"/>
          </p:nvPr>
        </p:nvSpPr>
        <p:spPr>
          <a:xfrm>
            <a:off x="823957" y="6356351"/>
            <a:ext cx="3559969"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0679098" y="6356351"/>
            <a:ext cx="702469"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954184" y="6356351"/>
            <a:ext cx="2607469" cy="365125"/>
          </a:xfrm>
          <a:prstGeom prst="rect">
            <a:avLst/>
          </a:prstGeom>
        </p:spPr>
        <p:txBody>
          <a:bodyPr/>
          <a:lstStyle/>
          <a:p>
            <a:fld id="{1D8BD707-D9CF-40AE-B4C6-C98DA3205C09}" type="datetimeFigureOut">
              <a:rPr lang="en-US" smtClean="0"/>
              <a:pPr/>
              <a:t>7/6/2021</a:t>
            </a:fld>
            <a:endParaRPr lang="en-US"/>
          </a:p>
        </p:txBody>
      </p:sp>
      <p:sp>
        <p:nvSpPr>
          <p:cNvPr id="3" name="Footer Placeholder 2"/>
          <p:cNvSpPr>
            <a:spLocks noGrp="1"/>
          </p:cNvSpPr>
          <p:nvPr>
            <p:ph type="ftr" sz="quarter" idx="11"/>
          </p:nvPr>
        </p:nvSpPr>
        <p:spPr>
          <a:xfrm>
            <a:off x="823957" y="6356351"/>
            <a:ext cx="3559969"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0679098" y="6356351"/>
            <a:ext cx="702469"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83860" y="266700"/>
            <a:ext cx="3760391" cy="2095500"/>
          </a:xfrm>
          <a:prstGeom prst="rect">
            <a:avLst/>
          </a:prstGeo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a:t>Click to edit Master title style</a:t>
            </a:r>
            <a:endParaRPr lang="en-US" dirty="0"/>
          </a:p>
        </p:txBody>
      </p:sp>
      <p:sp>
        <p:nvSpPr>
          <p:cNvPr id="3" name="Content Placeholder 2"/>
          <p:cNvSpPr>
            <a:spLocks noGrp="1"/>
          </p:cNvSpPr>
          <p:nvPr>
            <p:ph idx="1"/>
          </p:nvPr>
        </p:nvSpPr>
        <p:spPr>
          <a:xfrm>
            <a:off x="898922" y="273051"/>
            <a:ext cx="624482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383860" y="2438401"/>
            <a:ext cx="3760391" cy="3687763"/>
          </a:xfrm>
          <a:prstGeom prst="rect">
            <a:avLst/>
          </a:prstGeo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954184" y="6356351"/>
            <a:ext cx="2607469" cy="365125"/>
          </a:xfrm>
          <a:prstGeom prst="rect">
            <a:avLst/>
          </a:prstGeom>
        </p:spPr>
        <p:txBody>
          <a:bodyPr/>
          <a:lstStyle/>
          <a:p>
            <a:fld id="{1D8BD707-D9CF-40AE-B4C6-C98DA3205C09}" type="datetimeFigureOut">
              <a:rPr lang="en-US" smtClean="0"/>
              <a:pPr/>
              <a:t>7/6/2021</a:t>
            </a:fld>
            <a:endParaRPr lang="en-US"/>
          </a:p>
        </p:txBody>
      </p:sp>
      <p:sp>
        <p:nvSpPr>
          <p:cNvPr id="6" name="Footer Placeholder 5"/>
          <p:cNvSpPr>
            <a:spLocks noGrp="1"/>
          </p:cNvSpPr>
          <p:nvPr>
            <p:ph type="ftr" sz="quarter" idx="11"/>
          </p:nvPr>
        </p:nvSpPr>
        <p:spPr>
          <a:xfrm>
            <a:off x="823957" y="6356351"/>
            <a:ext cx="355996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79098" y="6356351"/>
            <a:ext cx="702469"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99470" y="228600"/>
            <a:ext cx="7139780" cy="895350"/>
          </a:xfrm>
          <a:prstGeom prst="rect">
            <a:avLst/>
          </a:prstGeom>
        </p:spPr>
        <p:txBody>
          <a:bodyPr anchor="b"/>
          <a:lstStyle>
            <a:lvl1pPr algn="ctr">
              <a:lnSpc>
                <a:spcPct val="100000"/>
              </a:lnSpc>
              <a:defRPr sz="2800" b="0"/>
            </a:lvl1pPr>
          </a:lstStyle>
          <a:p>
            <a:r>
              <a:rPr lang="en-US"/>
              <a:t>Click to edit Master title style</a:t>
            </a:r>
            <a:endParaRPr lang="en-US" dirty="0"/>
          </a:p>
        </p:txBody>
      </p:sp>
      <p:sp>
        <p:nvSpPr>
          <p:cNvPr id="3" name="Picture Placeholder 2"/>
          <p:cNvSpPr>
            <a:spLocks noGrp="1"/>
          </p:cNvSpPr>
          <p:nvPr>
            <p:ph type="pic" idx="1"/>
          </p:nvPr>
        </p:nvSpPr>
        <p:spPr>
          <a:xfrm>
            <a:off x="1885158" y="1143000"/>
            <a:ext cx="7568405" cy="4541044"/>
          </a:xfrm>
          <a:prstGeom prst="rect">
            <a:avLst/>
          </a:prstGeo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2099470" y="5810250"/>
            <a:ext cx="7139780" cy="533400"/>
          </a:xfrm>
          <a:prstGeom prst="rect">
            <a:avLst/>
          </a:prstGeo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954184" y="6356351"/>
            <a:ext cx="2607469" cy="365125"/>
          </a:xfrm>
          <a:prstGeom prst="rect">
            <a:avLst/>
          </a:prstGeom>
        </p:spPr>
        <p:txBody>
          <a:bodyPr/>
          <a:lstStyle/>
          <a:p>
            <a:fld id="{1D8BD707-D9CF-40AE-B4C6-C98DA3205C09}" type="datetimeFigureOut">
              <a:rPr lang="en-US" smtClean="0"/>
              <a:pPr/>
              <a:t>7/6/2021</a:t>
            </a:fld>
            <a:endParaRPr lang="en-US"/>
          </a:p>
        </p:txBody>
      </p:sp>
      <p:sp>
        <p:nvSpPr>
          <p:cNvPr id="6" name="Footer Placeholder 5"/>
          <p:cNvSpPr>
            <a:spLocks noGrp="1"/>
          </p:cNvSpPr>
          <p:nvPr>
            <p:ph type="ftr" sz="quarter" idx="11"/>
          </p:nvPr>
        </p:nvSpPr>
        <p:spPr>
          <a:xfrm>
            <a:off x="823957" y="6356351"/>
            <a:ext cx="3559969"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79098" y="6356351"/>
            <a:ext cx="702469" cy="365125"/>
          </a:xfrm>
          <a:prstGeom prst="rect">
            <a:avLst/>
          </a:prstGeom>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Flowchart: Sort 9"/>
          <p:cNvSpPr/>
          <p:nvPr userDrawn="1"/>
        </p:nvSpPr>
        <p:spPr>
          <a:xfrm>
            <a:off x="4102" y="0"/>
            <a:ext cx="190500" cy="6858000"/>
          </a:xfrm>
          <a:prstGeom prst="flowChartSort">
            <a:avLst/>
          </a:prstGeom>
          <a:gradFill flip="none" rotWithShape="1">
            <a:gsLst>
              <a:gs pos="6000">
                <a:schemeClr val="accent5">
                  <a:lumMod val="60000"/>
                  <a:lumOff val="40000"/>
                </a:schemeClr>
              </a:gs>
              <a:gs pos="100000">
                <a:schemeClr val="accent5">
                  <a:lumMod val="60000"/>
                  <a:lumOff val="40000"/>
                </a:schemeClr>
              </a:gs>
              <a:gs pos="53000">
                <a:srgbClr val="C00000"/>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lowchart: Sort 11"/>
          <p:cNvSpPr/>
          <p:nvPr userDrawn="1"/>
        </p:nvSpPr>
        <p:spPr>
          <a:xfrm>
            <a:off x="11212600" y="0"/>
            <a:ext cx="190500" cy="6858000"/>
          </a:xfrm>
          <a:prstGeom prst="flowChartSort">
            <a:avLst/>
          </a:prstGeom>
          <a:gradFill flip="none" rotWithShape="1">
            <a:gsLst>
              <a:gs pos="6000">
                <a:schemeClr val="accent5">
                  <a:lumMod val="60000"/>
                  <a:lumOff val="40000"/>
                </a:schemeClr>
              </a:gs>
              <a:gs pos="100000">
                <a:schemeClr val="accent5">
                  <a:lumMod val="60000"/>
                  <a:lumOff val="40000"/>
                </a:schemeClr>
              </a:gs>
              <a:gs pos="53000">
                <a:srgbClr val="C00000"/>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Flowchart: Sort 12"/>
          <p:cNvSpPr/>
          <p:nvPr userDrawn="1"/>
        </p:nvSpPr>
        <p:spPr>
          <a:xfrm rot="5400000">
            <a:off x="5634659" y="-5599400"/>
            <a:ext cx="152400" cy="11438283"/>
          </a:xfrm>
          <a:prstGeom prst="flowChartSort">
            <a:avLst/>
          </a:prstGeom>
          <a:gradFill flip="none" rotWithShape="1">
            <a:gsLst>
              <a:gs pos="6000">
                <a:schemeClr val="accent5">
                  <a:lumMod val="60000"/>
                  <a:lumOff val="40000"/>
                </a:schemeClr>
              </a:gs>
              <a:gs pos="100000">
                <a:schemeClr val="accent5">
                  <a:lumMod val="60000"/>
                  <a:lumOff val="40000"/>
                </a:schemeClr>
              </a:gs>
              <a:gs pos="53000">
                <a:srgbClr val="C00000"/>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Flowchart: Sort 13"/>
          <p:cNvSpPr/>
          <p:nvPr userDrawn="1"/>
        </p:nvSpPr>
        <p:spPr>
          <a:xfrm rot="5400000">
            <a:off x="5630714" y="1004603"/>
            <a:ext cx="152400" cy="11438283"/>
          </a:xfrm>
          <a:prstGeom prst="flowChartSort">
            <a:avLst/>
          </a:prstGeom>
          <a:gradFill flip="none" rotWithShape="1">
            <a:gsLst>
              <a:gs pos="6000">
                <a:schemeClr val="accent5">
                  <a:lumMod val="60000"/>
                  <a:lumOff val="40000"/>
                </a:schemeClr>
              </a:gs>
              <a:gs pos="100000">
                <a:schemeClr val="accent5">
                  <a:lumMod val="60000"/>
                  <a:lumOff val="40000"/>
                </a:schemeClr>
              </a:gs>
              <a:gs pos="53000">
                <a:srgbClr val="C00000"/>
              </a:gs>
            </a:gsLst>
            <a:path path="circle">
              <a:fillToRect l="50000" t="50000" r="50000" b="5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Rectangle 2"/>
          <p:cNvSpPr/>
          <p:nvPr userDrawn="1"/>
        </p:nvSpPr>
        <p:spPr>
          <a:xfrm>
            <a:off x="-12228" y="0"/>
            <a:ext cx="11438284" cy="6858000"/>
          </a:xfrm>
          <a:prstGeom prst="rect">
            <a:avLst/>
          </a:prstGeom>
          <a:noFill/>
          <a:ln w="57150">
            <a:solidFill>
              <a:schemeClr val="accent5">
                <a:lumMod val="50000"/>
              </a:schemeClr>
            </a:solidFill>
            <a:prstDash val="dash"/>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alf Frame 8"/>
          <p:cNvSpPr/>
          <p:nvPr userDrawn="1"/>
        </p:nvSpPr>
        <p:spPr>
          <a:xfrm>
            <a:off x="-45201" y="-10887"/>
            <a:ext cx="1524000" cy="1371600"/>
          </a:xfrm>
          <a:prstGeom prst="halfFrame">
            <a:avLst>
              <a:gd name="adj1" fmla="val 13227"/>
              <a:gd name="adj2" fmla="val 15344"/>
            </a:avLst>
          </a:prstGeom>
          <a:solidFill>
            <a:schemeClr val="accent5">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Half Frame 10"/>
          <p:cNvSpPr/>
          <p:nvPr userDrawn="1"/>
        </p:nvSpPr>
        <p:spPr>
          <a:xfrm rot="16200000">
            <a:off x="-56837" y="5358651"/>
            <a:ext cx="1524000" cy="1547271"/>
          </a:xfrm>
          <a:prstGeom prst="halfFrame">
            <a:avLst>
              <a:gd name="adj1" fmla="val 13227"/>
              <a:gd name="adj2" fmla="val 15344"/>
            </a:avLst>
          </a:prstGeom>
          <a:solidFill>
            <a:schemeClr val="accent5">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Half Frame 14"/>
          <p:cNvSpPr/>
          <p:nvPr userDrawn="1"/>
        </p:nvSpPr>
        <p:spPr>
          <a:xfrm rot="5400000">
            <a:off x="9906000" y="-14514"/>
            <a:ext cx="1524000" cy="1524000"/>
          </a:xfrm>
          <a:prstGeom prst="halfFrame">
            <a:avLst>
              <a:gd name="adj1" fmla="val 13227"/>
              <a:gd name="adj2" fmla="val 15344"/>
            </a:avLst>
          </a:prstGeom>
          <a:solidFill>
            <a:schemeClr val="accent5">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Half Frame 15"/>
          <p:cNvSpPr/>
          <p:nvPr userDrawn="1"/>
        </p:nvSpPr>
        <p:spPr>
          <a:xfrm rot="10800000">
            <a:off x="9926744" y="5471885"/>
            <a:ext cx="1524000" cy="1371600"/>
          </a:xfrm>
          <a:prstGeom prst="halfFrame">
            <a:avLst>
              <a:gd name="adj1" fmla="val 13227"/>
              <a:gd name="adj2" fmla="val 15344"/>
            </a:avLst>
          </a:prstGeom>
          <a:solidFill>
            <a:schemeClr val="accent5">
              <a:lumMod val="60000"/>
              <a:lumOff val="40000"/>
            </a:schemeClr>
          </a:solidFill>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 id="2147483900" r:id="rId12"/>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057400" y="373559"/>
            <a:ext cx="7031948" cy="769441"/>
          </a:xfrm>
          <a:prstGeom prst="rect">
            <a:avLst/>
          </a:prstGeom>
          <a:noFill/>
        </p:spPr>
        <p:txBody>
          <a:bodyPr wrap="square" rtlCol="0">
            <a:spAutoFit/>
          </a:bodyPr>
          <a:lstStyle/>
          <a:p>
            <a:pPr algn="ctr"/>
            <a:r>
              <a:rPr lang="bn-BD" sz="4400" b="1" dirty="0">
                <a:ln w="0"/>
                <a:effectLst>
                  <a:outerShdw blurRad="38100" dist="19050" dir="2700000" algn="tl" rotWithShape="0">
                    <a:schemeClr val="dk1">
                      <a:alpha val="40000"/>
                    </a:schemeClr>
                  </a:outerShdw>
                </a:effectLst>
                <a:latin typeface="NikoshBAN" pitchFamily="2" charset="0"/>
                <a:cs typeface="NikoshBAN" pitchFamily="2" charset="0"/>
              </a:rPr>
              <a:t>মাল্টিমিডিয়া শ্রেণিতে স্বাগত</a:t>
            </a:r>
            <a:endParaRPr lang="en-US" sz="4400" b="1" dirty="0">
              <a:ln w="0"/>
              <a:effectLst>
                <a:outerShdw blurRad="38100" dist="19050" dir="2700000" algn="tl" rotWithShape="0">
                  <a:schemeClr val="dk1">
                    <a:alpha val="40000"/>
                  </a:schemeClr>
                </a:outerShdw>
              </a:effectLst>
              <a:latin typeface="NikoshBAN" pitchFamily="2" charset="0"/>
              <a:cs typeface="NikoshBAN" pitchFamily="2" charset="0"/>
            </a:endParaRPr>
          </a:p>
        </p:txBody>
      </p:sp>
      <p:grpSp>
        <p:nvGrpSpPr>
          <p:cNvPr id="6" name="Group 5">
            <a:extLst>
              <a:ext uri="{FF2B5EF4-FFF2-40B4-BE49-F238E27FC236}">
                <a16:creationId xmlns:a16="http://schemas.microsoft.com/office/drawing/2014/main" id="{5533B9C8-995E-4954-9339-07C3287DF34C}"/>
              </a:ext>
            </a:extLst>
          </p:cNvPr>
          <p:cNvGrpSpPr/>
          <p:nvPr/>
        </p:nvGrpSpPr>
        <p:grpSpPr>
          <a:xfrm>
            <a:off x="1171868" y="1123145"/>
            <a:ext cx="9115132" cy="5277655"/>
            <a:chOff x="1171868" y="1066800"/>
            <a:chExt cx="9115132" cy="5277655"/>
          </a:xfrm>
        </p:grpSpPr>
        <p:pic>
          <p:nvPicPr>
            <p:cNvPr id="5" name="Picture 4">
              <a:extLst>
                <a:ext uri="{FF2B5EF4-FFF2-40B4-BE49-F238E27FC236}">
                  <a16:creationId xmlns:a16="http://schemas.microsoft.com/office/drawing/2014/main" id="{8E305991-9AE4-4DCF-81CE-495303E7E1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71868" y="1066800"/>
              <a:ext cx="9115132" cy="527765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Rounded Corners 2">
              <a:extLst>
                <a:ext uri="{FF2B5EF4-FFF2-40B4-BE49-F238E27FC236}">
                  <a16:creationId xmlns:a16="http://schemas.microsoft.com/office/drawing/2014/main" id="{68B63290-9F1F-4D3E-855C-F805820E508E}"/>
                </a:ext>
              </a:extLst>
            </p:cNvPr>
            <p:cNvSpPr/>
            <p:nvPr/>
          </p:nvSpPr>
          <p:spPr>
            <a:xfrm>
              <a:off x="4800600" y="5410200"/>
              <a:ext cx="2286000" cy="381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051687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withEffect">
                                  <p:stCondLst>
                                    <p:cond delay="0"/>
                                  </p:stCondLst>
                                  <p:childTnLst>
                                    <p:animScale>
                                      <p:cBhvr>
                                        <p:cTn id="6" dur="2000" fill="hold"/>
                                        <p:tgtEl>
                                          <p:spTgt spid="4"/>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2754A7F-B313-4F5B-BA5B-0078E15A7DC0}"/>
              </a:ext>
            </a:extLst>
          </p:cNvPr>
          <p:cNvSpPr txBox="1"/>
          <p:nvPr/>
        </p:nvSpPr>
        <p:spPr>
          <a:xfrm>
            <a:off x="457200" y="1600200"/>
            <a:ext cx="10591800" cy="1077218"/>
          </a:xfrm>
          <a:prstGeom prst="rect">
            <a:avLst/>
          </a:prstGeom>
          <a:noFill/>
        </p:spPr>
        <p:txBody>
          <a:bodyPr wrap="square">
            <a:spAutoFit/>
          </a:bodyPr>
          <a:lstStyle/>
          <a:p>
            <a:r>
              <a:rPr lang="as-IN" sz="3200" b="1" i="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সংঘবদ্ধ জনসমষ্টি:</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b="0" i="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রাজনৈতিক দল হচ্ছে কতগুলো নীতি ও আদর্শের ভিত্তিতে সংগঠিত একটি জনসমষ্টি।</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TextBox 8">
            <a:extLst>
              <a:ext uri="{FF2B5EF4-FFF2-40B4-BE49-F238E27FC236}">
                <a16:creationId xmlns:a16="http://schemas.microsoft.com/office/drawing/2014/main" id="{C91FE886-F08A-42C4-9441-23E501088F87}"/>
              </a:ext>
            </a:extLst>
          </p:cNvPr>
          <p:cNvSpPr txBox="1"/>
          <p:nvPr/>
        </p:nvSpPr>
        <p:spPr>
          <a:xfrm>
            <a:off x="1931874" y="304800"/>
            <a:ext cx="7123288" cy="70788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rPr>
              <a:t>রাজনৈতিক</a:t>
            </a:r>
            <a:r>
              <a:rPr kumimoji="0" lang="en-US" sz="4000" b="1" i="0" u="none" strike="noStrike" kern="1200" cap="none" spc="0" normalizeH="0" baseline="0" noProof="0" dirty="0">
                <a:ln>
                  <a:noFill/>
                </a:ln>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rPr>
              <a:t> </a:t>
            </a:r>
            <a:r>
              <a:rPr kumimoji="0" lang="en-US" sz="4000" b="1" i="0" u="none" strike="noStrike" kern="1200" cap="none" spc="0" normalizeH="0" baseline="0" noProof="0" dirty="0" err="1">
                <a:ln>
                  <a:noFill/>
                </a:ln>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rPr>
              <a:t>দলের</a:t>
            </a:r>
            <a:r>
              <a:rPr kumimoji="0" lang="en-US" sz="4000" b="1" i="0" u="none" strike="noStrike" kern="1200" cap="none" spc="0" normalizeH="0" baseline="0" noProof="0" dirty="0">
                <a:ln>
                  <a:noFill/>
                </a:ln>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rPr>
              <a:t> </a:t>
            </a:r>
            <a:r>
              <a:rPr kumimoji="0" lang="en-US" sz="4000" b="1" i="0" u="none" strike="noStrike" kern="1200" cap="none" spc="0" normalizeH="0" baseline="0" noProof="0" dirty="0" err="1">
                <a:ln>
                  <a:noFill/>
                </a:ln>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rPr>
              <a:t>বৈশিষ্ট্য</a:t>
            </a:r>
            <a:endParaRPr kumimoji="0" lang="en-US" sz="4000" b="1" i="0" u="none" strike="noStrike" kern="1200" cap="none" spc="0" normalizeH="0" baseline="0" noProof="0" dirty="0">
              <a:ln>
                <a:noFill/>
              </a:ln>
              <a:effectLst>
                <a:outerShdw blurRad="38100" dist="38100" dir="2700000" algn="tl">
                  <a:srgbClr val="000000">
                    <a:alpha val="43137"/>
                  </a:srgbClr>
                </a:outerShdw>
              </a:effectLst>
              <a:uLnTx/>
              <a:uFillTx/>
              <a:latin typeface="NikoshBAN" panose="02000000000000000000" pitchFamily="2" charset="0"/>
              <a:cs typeface="NikoshBAN" panose="02000000000000000000" pitchFamily="2" charset="0"/>
            </a:endParaRPr>
          </a:p>
        </p:txBody>
      </p:sp>
      <p:pic>
        <p:nvPicPr>
          <p:cNvPr id="6" name="Picture 5">
            <a:extLst>
              <a:ext uri="{FF2B5EF4-FFF2-40B4-BE49-F238E27FC236}">
                <a16:creationId xmlns:a16="http://schemas.microsoft.com/office/drawing/2014/main" id="{3A8FBD32-5BDA-45F4-AECA-E5E27002F5E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19400" y="2819400"/>
            <a:ext cx="5528256" cy="333123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221922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0-#ppt_w/2"/>
                                          </p:val>
                                        </p:tav>
                                        <p:tav tm="100000">
                                          <p:val>
                                            <p:strVal val="#ppt_x"/>
                                          </p:val>
                                        </p:tav>
                                      </p:tavLst>
                                    </p:anim>
                                    <p:anim calcmode="lin" valueType="num">
                                      <p:cBhvr additive="base">
                                        <p:cTn id="8" dur="2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81A491C-4B56-498A-ACAB-68DEBF319CD1}"/>
              </a:ext>
            </a:extLst>
          </p:cNvPr>
          <p:cNvSpPr txBox="1"/>
          <p:nvPr/>
        </p:nvSpPr>
        <p:spPr>
          <a:xfrm>
            <a:off x="609600" y="1143000"/>
            <a:ext cx="10439400" cy="1077218"/>
          </a:xfrm>
          <a:prstGeom prst="rect">
            <a:avLst/>
          </a:prstGeom>
          <a:noFill/>
        </p:spPr>
        <p:txBody>
          <a:bodyPr wrap="square">
            <a:spAutoFit/>
          </a:bodyPr>
          <a:lstStyle/>
          <a:p>
            <a:r>
              <a:rPr lang="as-IN" sz="3200" b="1" i="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ক্ষমতা লাভ:</a:t>
            </a:r>
            <a:r>
              <a:rPr lang="as-IN" sz="3200" b="0" i="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রাজনৈতিক দলের প্রধান লক্ষ্য</a:t>
            </a:r>
            <a:r>
              <a:rPr lang="en-US" sz="3200" b="0" i="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b="0" i="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হলো</a:t>
            </a:r>
            <a:r>
              <a:rPr lang="as-IN" sz="3200" b="0" i="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নিয়মতান্ত্রিক পদ্ধতিতে রাষ্ট্রক্ষমতা লাভের মাধ্যমে সরকার গঠন করা।</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F1AF4990-5843-4412-9F3B-9509960604C6}"/>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00300" y="2514600"/>
            <a:ext cx="3429000" cy="361459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2" descr="Image result for à¦¸à¦°à¦à¦¾à¦°">
            <a:extLst>
              <a:ext uri="{FF2B5EF4-FFF2-40B4-BE49-F238E27FC236}">
                <a16:creationId xmlns:a16="http://schemas.microsoft.com/office/drawing/2014/main" id="{3ABB76FF-065B-483A-BFC2-EE82216CE901}"/>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77000" y="2438400"/>
            <a:ext cx="3429000" cy="3767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79548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1BF6E-3B3B-4B99-99F0-27DAB0D6D89B}"/>
              </a:ext>
            </a:extLst>
          </p:cNvPr>
          <p:cNvSpPr txBox="1"/>
          <p:nvPr/>
        </p:nvSpPr>
        <p:spPr>
          <a:xfrm>
            <a:off x="381000" y="533400"/>
            <a:ext cx="10439400" cy="2062103"/>
          </a:xfrm>
          <a:prstGeom prst="rect">
            <a:avLst/>
          </a:prstGeom>
          <a:noFill/>
        </p:spPr>
        <p:txBody>
          <a:bodyPr wrap="square">
            <a:spAutoFit/>
          </a:bodyPr>
          <a:lstStyle/>
          <a:p>
            <a:pPr algn="just"/>
            <a:r>
              <a:rPr lang="as-IN" sz="3200" b="1" i="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সুনির্দিষ্ট আদর্শ ও কর্মসূচি:</a:t>
            </a:r>
            <a:r>
              <a:rPr lang="as-IN" sz="3200" b="0" i="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প্রত্যেক রাজনৈতিক দলের একটি আদর্শ ও সুনির্দিষ্ট কর্মসূচি থাকে। আদর্শের দিক থেকে কোনো দল ধর্মভিত্তিক আবার কোনো দল ধর্মনিরপেক্ষ হয়। অন্যদিকে অর্থনীতির রূপরেখা বিবেচনায়ও দল ভিন্ন হতে পারে। যেমন- সমাজতান্ত্রিক দল।</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2050" name="Picture 2" descr="ধর্মনিরপেক্ষতায় বিশ্বাসী দলের ধর্ম নিয়ে রাজনীতি | আলাপ | DW | 11.07.2016">
            <a:extLst>
              <a:ext uri="{FF2B5EF4-FFF2-40B4-BE49-F238E27FC236}">
                <a16:creationId xmlns:a16="http://schemas.microsoft.com/office/drawing/2014/main" id="{D1CB4834-43CA-4FE2-B137-018099F11AC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2819400"/>
            <a:ext cx="5562600" cy="3128963"/>
          </a:xfrm>
          <a:prstGeom prst="rect">
            <a:avLst/>
          </a:prstGeom>
          <a:noFill/>
          <a:ln w="38100">
            <a:solidFill>
              <a:srgbClr val="7030A0"/>
            </a:solidFill>
          </a:ln>
        </p:spPr>
      </p:pic>
    </p:spTree>
    <p:extLst>
      <p:ext uri="{BB962C8B-B14F-4D97-AF65-F5344CB8AC3E}">
        <p14:creationId xmlns:p14="http://schemas.microsoft.com/office/powerpoint/2010/main" val="396065151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89904E1-72C9-4C51-86A1-D65221A7C20A}"/>
              </a:ext>
            </a:extLst>
          </p:cNvPr>
          <p:cNvSpPr txBox="1"/>
          <p:nvPr/>
        </p:nvSpPr>
        <p:spPr>
          <a:xfrm>
            <a:off x="533400" y="609600"/>
            <a:ext cx="10210800" cy="2062103"/>
          </a:xfrm>
          <a:prstGeom prst="rect">
            <a:avLst/>
          </a:prstGeom>
          <a:noFill/>
        </p:spPr>
        <p:txBody>
          <a:bodyPr wrap="square">
            <a:spAutoFit/>
          </a:bodyPr>
          <a:lstStyle/>
          <a:p>
            <a:pPr algn="just"/>
            <a:r>
              <a:rPr lang="as-IN" sz="3200" b="1" i="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প্রাতিষ্ঠানিক কাঠামো ও নেতৃত্ব:</a:t>
            </a:r>
            <a:r>
              <a:rPr lang="as-IN" sz="3200" b="0" i="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প্রত্যেক রাজনৈতিক দলের একটি প্রাতিষ্ঠানিক কাঠামো থাকে। কেন্দ্র থেকে স্থানীয় পর্যায় পর্যন্ত দলের শাখা বিস্তৃত থাকে। এছাড়া প্রত্যেক দলের কেন্দ্রীয় এবং স্থানীয় পর্যায়ে বিভিন্ন কমিটি থাকে। তবে কেন্দ্রীয় নেতৃত্ব দ্বারা দল পরিচালিত হয়।</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1026" name="Picture 2" descr="মানুষই প্রকৃত নেতৃত্বের প্রধান শক্তি | পরিবার ডটনেট">
            <a:extLst>
              <a:ext uri="{FF2B5EF4-FFF2-40B4-BE49-F238E27FC236}">
                <a16:creationId xmlns:a16="http://schemas.microsoft.com/office/drawing/2014/main" id="{3D30BFEB-E796-4970-8CB7-985A478458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05765" y="2728722"/>
            <a:ext cx="6428635" cy="3519678"/>
          </a:xfrm>
          <a:prstGeom prst="rect">
            <a:avLst/>
          </a:prstGeom>
          <a:noFill/>
          <a:ln w="38100">
            <a:solidFill>
              <a:srgbClr val="7030A0"/>
            </a:solidFill>
          </a:ln>
        </p:spPr>
      </p:pic>
    </p:spTree>
    <p:extLst>
      <p:ext uri="{BB962C8B-B14F-4D97-AF65-F5344CB8AC3E}">
        <p14:creationId xmlns:p14="http://schemas.microsoft.com/office/powerpoint/2010/main" val="208213804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DB61F9E-170A-4043-BD3B-E2DAA2AF3801}"/>
              </a:ext>
            </a:extLst>
          </p:cNvPr>
          <p:cNvSpPr txBox="1"/>
          <p:nvPr/>
        </p:nvSpPr>
        <p:spPr>
          <a:xfrm>
            <a:off x="495300" y="382012"/>
            <a:ext cx="10439400" cy="3046988"/>
          </a:xfrm>
          <a:prstGeom prst="rect">
            <a:avLst/>
          </a:prstGeom>
          <a:noFill/>
        </p:spPr>
        <p:txBody>
          <a:bodyPr wrap="square">
            <a:spAutoFit/>
          </a:bodyPr>
          <a:lstStyle/>
          <a:p>
            <a:pPr algn="just"/>
            <a:r>
              <a:rPr lang="as-IN" sz="3200" b="1" i="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নির্বাচনসংক্রান্ত কাজ:</a:t>
            </a:r>
            <a:r>
              <a:rPr lang="as-IN" sz="3200" b="0" i="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আধুনিক রাজনৈতিক ব্যবস্থা তথা গণতান্ত্রিক অথবা একনায়কতান্ত্রিক সরকার</a:t>
            </a:r>
            <a:r>
              <a:rPr lang="en-US" sz="3200" b="0" i="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b="0" i="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ব্যবস্থায় নির্বাচন একটি গুরুত্বপূর্ণ বিষয়। একনায়কতান্ত্রিক সরকার</a:t>
            </a:r>
            <a:r>
              <a:rPr lang="en-US" sz="3200" b="0" i="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b="0" i="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ব্যবস্থার চেয়ে গণতান্ত্রিক সরকার</a:t>
            </a:r>
            <a:r>
              <a:rPr lang="en-US" sz="3200" b="0" i="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as-IN" sz="3200" b="0" i="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ব্যবস্থায় নির্বাচনের গুরুত্ব অধিকতর। এ সকল নির্বাচনে অংশগ্রহণের প্রস্তুতি, প্রার্থী মনোনয়ন, নির্বাচনে দলীয় কর্মসূচি প্রণয়ন, নির্বাচনি প্রচার ও ভোট সংগ্রহ দলের এবং দলীয় কর্মীদের দ্বারা সম্পাদিত হয়ে থাকে।</a:t>
            </a:r>
            <a:endPar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Picture 3">
            <a:extLst>
              <a:ext uri="{FF2B5EF4-FFF2-40B4-BE49-F238E27FC236}">
                <a16:creationId xmlns:a16="http://schemas.microsoft.com/office/drawing/2014/main" id="{55BFF916-C886-4029-9D9A-8DE4572FC0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667000" y="3124200"/>
            <a:ext cx="4831493" cy="3073097"/>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371637870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76B225D-4D7D-4FFA-A723-30B05285B093}"/>
              </a:ext>
            </a:extLst>
          </p:cNvPr>
          <p:cNvSpPr txBox="1"/>
          <p:nvPr/>
        </p:nvSpPr>
        <p:spPr>
          <a:xfrm>
            <a:off x="3962400" y="304800"/>
            <a:ext cx="2895600" cy="838200"/>
          </a:xfrm>
          <a:prstGeom prst="rect">
            <a:avLst/>
          </a:prstGeom>
          <a:solidFill>
            <a:schemeClr val="accent5">
              <a:lumMod val="40000"/>
              <a:lumOff val="60000"/>
            </a:schemeClr>
          </a:solidFill>
          <a:ln w="19050">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elaxedInset"/>
          </a:sp3d>
        </p:spPr>
        <p:txBody>
          <a:bodyPr wrap="square">
            <a:spAutoFit/>
          </a:bodyPr>
          <a:lstStyle/>
          <a:p>
            <a:pPr algn="ctr">
              <a:defRPr/>
            </a:pPr>
            <a:r>
              <a:rPr lang="bn-BD" sz="4400" b="1" dirty="0">
                <a:ln w="1905"/>
                <a:solidFill>
                  <a:srgbClr val="7030A0"/>
                </a:solidFill>
                <a:effectLst>
                  <a:outerShdw blurRad="38100" dist="38100" dir="2700000" algn="tl">
                    <a:srgbClr val="000000">
                      <a:alpha val="43137"/>
                    </a:srgbClr>
                  </a:outerShdw>
                </a:effectLst>
                <a:latin typeface="SolaimanLipi" pitchFamily="2" charset="0"/>
                <a:cs typeface="SolaimanLipi" pitchFamily="2" charset="0"/>
              </a:rPr>
              <a:t> </a:t>
            </a:r>
            <a:r>
              <a:rPr lang="bn-BD" sz="4800" dirty="0">
                <a:ln w="1905"/>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মূল্যায়ন</a:t>
            </a:r>
            <a:endParaRPr lang="en-US" sz="4800" dirty="0">
              <a:ln w="1905"/>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11" name="Group 10">
            <a:extLst>
              <a:ext uri="{FF2B5EF4-FFF2-40B4-BE49-F238E27FC236}">
                <a16:creationId xmlns:a16="http://schemas.microsoft.com/office/drawing/2014/main" id="{BF81A728-BA12-4BC8-BD3B-3B0619B475A2}"/>
              </a:ext>
            </a:extLst>
          </p:cNvPr>
          <p:cNvGrpSpPr/>
          <p:nvPr/>
        </p:nvGrpSpPr>
        <p:grpSpPr>
          <a:xfrm>
            <a:off x="609600" y="1174045"/>
            <a:ext cx="10591800" cy="2895600"/>
            <a:chOff x="457200" y="1143000"/>
            <a:chExt cx="10591800" cy="2895600"/>
          </a:xfrm>
        </p:grpSpPr>
        <p:pic>
          <p:nvPicPr>
            <p:cNvPr id="6" name="Picture 5">
              <a:extLst>
                <a:ext uri="{FF2B5EF4-FFF2-40B4-BE49-F238E27FC236}">
                  <a16:creationId xmlns:a16="http://schemas.microsoft.com/office/drawing/2014/main" id="{582DE832-04AA-4A3D-91C7-1DD2BC13E725}"/>
                </a:ext>
              </a:extLst>
            </p:cNvPr>
            <p:cNvPicPr>
              <a:picLocks noChangeAspect="1"/>
            </p:cNvPicPr>
            <p:nvPr/>
          </p:nvPicPr>
          <p:blipFill rotWithShape="1">
            <a:blip r:embed="rId2"/>
            <a:srcRect l="10000" t="22840" r="9333" b="36289"/>
            <a:stretch/>
          </p:blipFill>
          <p:spPr>
            <a:xfrm>
              <a:off x="457200" y="1143000"/>
              <a:ext cx="10591800" cy="2895600"/>
            </a:xfrm>
            <a:prstGeom prst="rect">
              <a:avLst/>
            </a:prstGeom>
            <a:solidFill>
              <a:srgbClr val="0070C0"/>
            </a:solidFill>
            <a:ln>
              <a:noFill/>
            </a:ln>
          </p:spPr>
        </p:pic>
        <p:sp>
          <p:nvSpPr>
            <p:cNvPr id="10" name="Oval 9">
              <a:extLst>
                <a:ext uri="{FF2B5EF4-FFF2-40B4-BE49-F238E27FC236}">
                  <a16:creationId xmlns:a16="http://schemas.microsoft.com/office/drawing/2014/main" id="{5A221C8B-43B2-449F-A6D2-6B24C558E9AA}"/>
                </a:ext>
              </a:extLst>
            </p:cNvPr>
            <p:cNvSpPr/>
            <p:nvPr/>
          </p:nvSpPr>
          <p:spPr>
            <a:xfrm>
              <a:off x="457200" y="1600200"/>
              <a:ext cx="457200" cy="423333"/>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12">
            <a:extLst>
              <a:ext uri="{FF2B5EF4-FFF2-40B4-BE49-F238E27FC236}">
                <a16:creationId xmlns:a16="http://schemas.microsoft.com/office/drawing/2014/main" id="{ADD39A36-3366-4CC7-9D5F-B4732292B523}"/>
              </a:ext>
            </a:extLst>
          </p:cNvPr>
          <p:cNvSpPr/>
          <p:nvPr/>
        </p:nvSpPr>
        <p:spPr>
          <a:xfrm>
            <a:off x="2819400" y="3217333"/>
            <a:ext cx="457200" cy="423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45184394-CF9F-46B0-8D46-164498AE170A}"/>
              </a:ext>
            </a:extLst>
          </p:cNvPr>
          <p:cNvGrpSpPr/>
          <p:nvPr/>
        </p:nvGrpSpPr>
        <p:grpSpPr>
          <a:xfrm>
            <a:off x="228600" y="4038601"/>
            <a:ext cx="8382000" cy="2133599"/>
            <a:chOff x="228600" y="4038601"/>
            <a:chExt cx="8382000" cy="2133599"/>
          </a:xfrm>
        </p:grpSpPr>
        <p:grpSp>
          <p:nvGrpSpPr>
            <p:cNvPr id="12" name="Group 11">
              <a:extLst>
                <a:ext uri="{FF2B5EF4-FFF2-40B4-BE49-F238E27FC236}">
                  <a16:creationId xmlns:a16="http://schemas.microsoft.com/office/drawing/2014/main" id="{31C088F9-2824-4146-8CB0-4E90978C58D5}"/>
                </a:ext>
              </a:extLst>
            </p:cNvPr>
            <p:cNvGrpSpPr/>
            <p:nvPr/>
          </p:nvGrpSpPr>
          <p:grpSpPr>
            <a:xfrm>
              <a:off x="228600" y="4038601"/>
              <a:ext cx="8382000" cy="2133599"/>
              <a:chOff x="307570" y="4038601"/>
              <a:chExt cx="8534400" cy="2133599"/>
            </a:xfrm>
          </p:grpSpPr>
          <p:pic>
            <p:nvPicPr>
              <p:cNvPr id="8" name="Picture 7">
                <a:extLst>
                  <a:ext uri="{FF2B5EF4-FFF2-40B4-BE49-F238E27FC236}">
                    <a16:creationId xmlns:a16="http://schemas.microsoft.com/office/drawing/2014/main" id="{089F7258-95D1-4D7B-A7E6-045377E5A603}"/>
                  </a:ext>
                </a:extLst>
              </p:cNvPr>
              <p:cNvPicPr>
                <a:picLocks noChangeAspect="1"/>
              </p:cNvPicPr>
              <p:nvPr/>
            </p:nvPicPr>
            <p:blipFill rotWithShape="1">
              <a:blip r:embed="rId3"/>
              <a:srcRect l="8000" t="44074" r="36000" b="27481"/>
              <a:stretch/>
            </p:blipFill>
            <p:spPr>
              <a:xfrm>
                <a:off x="307570" y="4038601"/>
                <a:ext cx="8534400" cy="2133599"/>
              </a:xfrm>
              <a:prstGeom prst="rect">
                <a:avLst/>
              </a:prstGeom>
            </p:spPr>
          </p:pic>
          <p:sp>
            <p:nvSpPr>
              <p:cNvPr id="9" name="Oval 8">
                <a:extLst>
                  <a:ext uri="{FF2B5EF4-FFF2-40B4-BE49-F238E27FC236}">
                    <a16:creationId xmlns:a16="http://schemas.microsoft.com/office/drawing/2014/main" id="{95CEF22A-53F6-4640-8D74-6FFB5A54D222}"/>
                  </a:ext>
                </a:extLst>
              </p:cNvPr>
              <p:cNvSpPr/>
              <p:nvPr/>
            </p:nvSpPr>
            <p:spPr>
              <a:xfrm>
                <a:off x="626224" y="4072467"/>
                <a:ext cx="457200" cy="423333"/>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Oval 13">
              <a:extLst>
                <a:ext uri="{FF2B5EF4-FFF2-40B4-BE49-F238E27FC236}">
                  <a16:creationId xmlns:a16="http://schemas.microsoft.com/office/drawing/2014/main" id="{617CE491-6554-493A-8716-1E31CEF9778D}"/>
                </a:ext>
              </a:extLst>
            </p:cNvPr>
            <p:cNvSpPr/>
            <p:nvPr/>
          </p:nvSpPr>
          <p:spPr>
            <a:xfrm>
              <a:off x="2559756" y="4986867"/>
              <a:ext cx="457200" cy="4233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FFAFDA32-F8BF-4937-93C2-98B8AB453159}"/>
              </a:ext>
            </a:extLst>
          </p:cNvPr>
          <p:cNvSpPr txBox="1"/>
          <p:nvPr/>
        </p:nvSpPr>
        <p:spPr>
          <a:xfrm>
            <a:off x="7195007" y="2603500"/>
            <a:ext cx="1766830" cy="707886"/>
          </a:xfrm>
          <a:prstGeom prst="rect">
            <a:avLst/>
          </a:prstGeom>
          <a:noFill/>
        </p:spPr>
        <p:txBody>
          <a:bodyPr wrap="none" rtlCol="0">
            <a:spAutoFit/>
          </a:bodyPr>
          <a:lstStyle/>
          <a:p>
            <a:r>
              <a:rPr lang="en-US" sz="4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সমাধান</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a:t>
            </a:r>
          </a:p>
        </p:txBody>
      </p:sp>
      <p:sp>
        <p:nvSpPr>
          <p:cNvPr id="17" name="TextBox 16">
            <a:extLst>
              <a:ext uri="{FF2B5EF4-FFF2-40B4-BE49-F238E27FC236}">
                <a16:creationId xmlns:a16="http://schemas.microsoft.com/office/drawing/2014/main" id="{F727D024-5259-4068-8314-94C7398B1AAD}"/>
              </a:ext>
            </a:extLst>
          </p:cNvPr>
          <p:cNvSpPr txBox="1"/>
          <p:nvPr/>
        </p:nvSpPr>
        <p:spPr>
          <a:xfrm>
            <a:off x="7391400" y="4986867"/>
            <a:ext cx="1782860" cy="707886"/>
          </a:xfrm>
          <a:prstGeom prst="rect">
            <a:avLst/>
          </a:prstGeom>
          <a:noFill/>
        </p:spPr>
        <p:txBody>
          <a:bodyPr wrap="none" rtlCol="0">
            <a:spAutoFit/>
          </a:bodyPr>
          <a:lstStyle/>
          <a:p>
            <a:r>
              <a:rPr lang="en-US" sz="4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সমাধান</a:t>
            </a:r>
            <a:r>
              <a:rPr lang="en-US" sz="4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-খ</a:t>
            </a:r>
          </a:p>
        </p:txBody>
      </p:sp>
    </p:spTree>
    <p:extLst>
      <p:ext uri="{BB962C8B-B14F-4D97-AF65-F5344CB8AC3E}">
        <p14:creationId xmlns:p14="http://schemas.microsoft.com/office/powerpoint/2010/main" val="152657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 calcmode="lin" valueType="num">
                                      <p:cBhvr additive="base">
                                        <p:cTn id="12" dur="500" fill="hold"/>
                                        <p:tgtEl>
                                          <p:spTgt spid="15"/>
                                        </p:tgtEl>
                                        <p:attrNameLst>
                                          <p:attrName>ppt_x</p:attrName>
                                        </p:attrNameLst>
                                      </p:cBhvr>
                                      <p:tavLst>
                                        <p:tav tm="0">
                                          <p:val>
                                            <p:strVal val="#ppt_x"/>
                                          </p:val>
                                        </p:tav>
                                        <p:tav tm="100000">
                                          <p:val>
                                            <p:strVal val="#ppt_x"/>
                                          </p:val>
                                        </p:tav>
                                      </p:tavLst>
                                    </p:anim>
                                    <p:anim calcmode="lin" valueType="num">
                                      <p:cBhvr additive="base">
                                        <p:cTn id="1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circle(in)">
                                      <p:cBhvr>
                                        <p:cTn id="1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que 1"/>
          <p:cNvSpPr/>
          <p:nvPr/>
        </p:nvSpPr>
        <p:spPr>
          <a:xfrm>
            <a:off x="3712012" y="369476"/>
            <a:ext cx="3297998" cy="685800"/>
          </a:xfrm>
          <a:prstGeom prst="plaque">
            <a:avLst/>
          </a:prstGeom>
          <a:solidFill>
            <a:schemeClr val="accent2">
              <a:lumMod val="20000"/>
              <a:lumOff val="80000"/>
            </a:schemeClr>
          </a:solidFill>
          <a:ln w="3175">
            <a:solidFill>
              <a:schemeClr val="tx1"/>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err="1">
                <a:solidFill>
                  <a:schemeClr val="tx1"/>
                </a:solidFill>
                <a:latin typeface="NikoshBAN" panose="02000000000000000000" pitchFamily="2" charset="0"/>
                <a:cs typeface="NikoshBAN" panose="02000000000000000000" pitchFamily="2" charset="0"/>
              </a:rPr>
              <a:t>বাড়ির</a:t>
            </a:r>
            <a:r>
              <a:rPr lang="en-US" sz="4400" b="1" dirty="0">
                <a:solidFill>
                  <a:schemeClr val="tx1"/>
                </a:solidFill>
                <a:latin typeface="NikoshBAN" panose="02000000000000000000" pitchFamily="2" charset="0"/>
                <a:cs typeface="NikoshBAN" panose="02000000000000000000" pitchFamily="2" charset="0"/>
              </a:rPr>
              <a:t> </a:t>
            </a:r>
            <a:r>
              <a:rPr lang="en-US" sz="4400" b="1" dirty="0" err="1">
                <a:solidFill>
                  <a:schemeClr val="tx1"/>
                </a:solidFill>
                <a:latin typeface="NikoshBAN" panose="02000000000000000000" pitchFamily="2" charset="0"/>
                <a:cs typeface="NikoshBAN" panose="02000000000000000000" pitchFamily="2" charset="0"/>
              </a:rPr>
              <a:t>কাজ</a:t>
            </a:r>
            <a:endParaRPr lang="en-US" sz="4400" b="1" dirty="0">
              <a:solidFill>
                <a:schemeClr val="tx1"/>
              </a:solidFill>
              <a:latin typeface="NikoshBAN" panose="02000000000000000000" pitchFamily="2" charset="0"/>
              <a:cs typeface="NikoshBAN" panose="02000000000000000000" pitchFamily="2" charset="0"/>
            </a:endParaRPr>
          </a:p>
        </p:txBody>
      </p:sp>
      <p:pic>
        <p:nvPicPr>
          <p:cNvPr id="3" name="Picture 2">
            <a:extLst>
              <a:ext uri="{FF2B5EF4-FFF2-40B4-BE49-F238E27FC236}">
                <a16:creationId xmlns:a16="http://schemas.microsoft.com/office/drawing/2014/main" id="{EEA636DE-2EC5-41DB-B5A1-CEF75357634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19400" y="1600200"/>
            <a:ext cx="5348906" cy="3299648"/>
          </a:xfrm>
          <a:prstGeom prst="rect">
            <a:avLst/>
          </a:prstGeom>
        </p:spPr>
      </p:pic>
      <p:sp>
        <p:nvSpPr>
          <p:cNvPr id="4" name="TextBox 3"/>
          <p:cNvSpPr txBox="1"/>
          <p:nvPr/>
        </p:nvSpPr>
        <p:spPr>
          <a:xfrm>
            <a:off x="457200" y="5008602"/>
            <a:ext cx="10591800" cy="55399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28625" indent="-428625" algn="just">
              <a:buFont typeface="Wingdings" panose="05000000000000000000" pitchFamily="2" charset="2"/>
              <a:buChar char="q"/>
            </a:pPr>
            <a:r>
              <a:rPr lang="en-US" sz="3000" dirty="0">
                <a:effectLst>
                  <a:outerShdw blurRad="38100" dist="38100" dir="2700000" algn="tl">
                    <a:srgbClr val="000000">
                      <a:alpha val="43137"/>
                    </a:srgbClr>
                  </a:outerShdw>
                </a:effectLst>
                <a:latin typeface="NikoshBAN" pitchFamily="2" charset="0"/>
                <a:cs typeface="NikoshBAN" pitchFamily="2" charset="0"/>
              </a:rPr>
              <a:t> </a:t>
            </a:r>
            <a:r>
              <a:rPr lang="en-US" sz="3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রাজনৈতিক</a:t>
            </a:r>
            <a:r>
              <a:rPr lang="en-US" sz="3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দলের</a:t>
            </a:r>
            <a:r>
              <a:rPr lang="en-US" sz="3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3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বৈশিষ্ট্যটি</a:t>
            </a:r>
            <a:r>
              <a:rPr lang="en-US" sz="3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বেশি</a:t>
            </a:r>
            <a:r>
              <a:rPr lang="en-US" sz="3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গ্রহনযোগ্য</a:t>
            </a:r>
            <a:r>
              <a:rPr lang="en-US" sz="3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স্বপক্ষে</a:t>
            </a:r>
            <a:r>
              <a:rPr lang="en-US" sz="3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যুক্তি</a:t>
            </a:r>
            <a:r>
              <a:rPr lang="en-US" sz="3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দিয়ে</a:t>
            </a:r>
            <a:r>
              <a:rPr lang="en-US" sz="3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লিখে</a:t>
            </a:r>
            <a:r>
              <a:rPr lang="en-US" sz="3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0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আনবে</a:t>
            </a:r>
            <a:r>
              <a:rPr lang="en-US" sz="30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r>
              <a:rPr lang="bn-BD" sz="3000" dirty="0">
                <a:effectLst>
                  <a:outerShdw blurRad="38100" dist="38100" dir="2700000" algn="tl">
                    <a:srgbClr val="000000">
                      <a:alpha val="43137"/>
                    </a:srgbClr>
                  </a:outerShdw>
                </a:effectLst>
                <a:latin typeface="NikoshBAN" pitchFamily="2" charset="0"/>
                <a:cs typeface="NikoshBAN" pitchFamily="2" charset="0"/>
              </a:rPr>
              <a:t> </a:t>
            </a:r>
            <a:endParaRPr lang="en-US" sz="3000" dirty="0">
              <a:effectLst>
                <a:outerShdw blurRad="38100" dist="38100" dir="2700000" algn="tl">
                  <a:srgbClr val="000000">
                    <a:alpha val="43137"/>
                  </a:srgbClr>
                </a:outerShdw>
              </a:effectLst>
              <a:latin typeface="NikoshBAN" pitchFamily="2" charset="0"/>
              <a:cs typeface="NikoshBAN" pitchFamily="2" charset="0"/>
            </a:endParaRPr>
          </a:p>
        </p:txBody>
      </p:sp>
      <p:sp>
        <p:nvSpPr>
          <p:cNvPr id="6" name="TextBox 5">
            <a:extLst>
              <a:ext uri="{FF2B5EF4-FFF2-40B4-BE49-F238E27FC236}">
                <a16:creationId xmlns:a16="http://schemas.microsoft.com/office/drawing/2014/main" id="{5883DA80-A315-4B9A-BC6D-33DF000F10BA}"/>
              </a:ext>
            </a:extLst>
          </p:cNvPr>
          <p:cNvSpPr txBox="1"/>
          <p:nvPr/>
        </p:nvSpPr>
        <p:spPr>
          <a:xfrm>
            <a:off x="0" y="5791200"/>
            <a:ext cx="11277600"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rPr>
              <a:t>www.facebook.com/mesba1979      </a:t>
            </a:r>
            <a:r>
              <a:rPr lang="en-US" sz="2800" dirty="0">
                <a:solidFill>
                  <a:srgbClr val="002060"/>
                </a:solidFill>
                <a:effectLst>
                  <a:outerShdw blurRad="38100" dist="38100" dir="2700000" algn="tl">
                    <a:srgbClr val="000000">
                      <a:alpha val="43137"/>
                    </a:srgbClr>
                  </a:outerShdw>
                </a:effectLst>
              </a:rPr>
              <a:t>Email No: mesba1979@gmail.com</a:t>
            </a:r>
          </a:p>
        </p:txBody>
      </p:sp>
    </p:spTree>
    <p:extLst>
      <p:ext uri="{BB962C8B-B14F-4D97-AF65-F5344CB8AC3E}">
        <p14:creationId xmlns:p14="http://schemas.microsoft.com/office/powerpoint/2010/main" val="25433389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Effect transition="in" filter="fade">
                                      <p:cBhvr>
                                        <p:cTn id="9" dur="1000"/>
                                        <p:tgtEl>
                                          <p:spTgt spid="4"/>
                                        </p:tgtEl>
                                      </p:cBhvr>
                                    </p:animEffect>
                                    <p:anim calcmode="lin" valueType="num">
                                      <p:cBhvr>
                                        <p:cTn id="10" dur="1000" fill="hold"/>
                                        <p:tgtEl>
                                          <p:spTgt spid="4"/>
                                        </p:tgtEl>
                                        <p:attrNameLst>
                                          <p:attrName>ppt_x</p:attrName>
                                        </p:attrNameLst>
                                      </p:cBhvr>
                                      <p:tavLst>
                                        <p:tav tm="0">
                                          <p:val>
                                            <p:fltVal val="0.5"/>
                                          </p:val>
                                        </p:tav>
                                        <p:tav tm="100000">
                                          <p:val>
                                            <p:strVal val="#ppt_x"/>
                                          </p:val>
                                        </p:tav>
                                      </p:tavLst>
                                    </p:anim>
                                    <p:anim calcmode="lin" valueType="num">
                                      <p:cBhvr>
                                        <p:cTn id="11" dur="1000" fill="hold"/>
                                        <p:tgtEl>
                                          <p:spTgt spid="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que 7"/>
          <p:cNvSpPr/>
          <p:nvPr/>
        </p:nvSpPr>
        <p:spPr>
          <a:xfrm>
            <a:off x="3498932" y="542469"/>
            <a:ext cx="4248745" cy="910071"/>
          </a:xfrm>
          <a:prstGeom prst="plaque">
            <a:avLst>
              <a:gd name="adj" fmla="val 22290"/>
            </a:avLst>
          </a:prstGeom>
          <a:solidFill>
            <a:schemeClr val="accent6">
              <a:lumMod val="40000"/>
              <a:lumOff val="60000"/>
            </a:schemeClr>
          </a:solidFill>
          <a:ln w="25400" cap="flat" cmpd="sng" algn="ctr">
            <a:solidFill>
              <a:schemeClr val="accent2"/>
            </a:solidFill>
            <a:prstDash val="solid"/>
          </a:ln>
          <a:effectLst/>
          <a:scene3d>
            <a:camera prst="orthographicFront"/>
            <a:lightRig rig="threePt" dir="t"/>
          </a:scene3d>
          <a:sp3d>
            <a:bevelT prst="relaxedInset"/>
          </a:sp3d>
        </p:spPr>
        <p:txBody>
          <a:bodyPr rtlCol="0" anchor="ctr"/>
          <a:lstStyle/>
          <a:p>
            <a:pPr algn="ctr">
              <a:defRPr/>
            </a:pPr>
            <a:r>
              <a:rPr lang="en-US" sz="5625" b="1"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ধন্যবাদ</a:t>
            </a:r>
            <a:endParaRPr lang="en-US" sz="5625" b="1"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5122" name="Picture 2" descr="ছাত্র রাজনীতির সুফল পেতে করণীয় | উপ-সম্পাদকীয় | The Daily Ittefaq">
            <a:extLst>
              <a:ext uri="{FF2B5EF4-FFF2-40B4-BE49-F238E27FC236}">
                <a16:creationId xmlns:a16="http://schemas.microsoft.com/office/drawing/2014/main" id="{31E34DAA-220C-45E8-AA93-68238E7BD8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905000"/>
            <a:ext cx="6476999" cy="3736048"/>
          </a:xfrm>
          <a:prstGeom prst="rect">
            <a:avLst/>
          </a:prstGeom>
          <a:noFill/>
          <a:ln w="57150">
            <a:solidFill>
              <a:srgbClr val="7030A0"/>
            </a:solidFill>
          </a:ln>
        </p:spPr>
      </p:pic>
    </p:spTree>
    <p:extLst>
      <p:ext uri="{BB962C8B-B14F-4D97-AF65-F5344CB8AC3E}">
        <p14:creationId xmlns:p14="http://schemas.microsoft.com/office/powerpoint/2010/main" val="414320010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laque 7"/>
          <p:cNvSpPr/>
          <p:nvPr/>
        </p:nvSpPr>
        <p:spPr>
          <a:xfrm>
            <a:off x="4029217" y="304800"/>
            <a:ext cx="2981183" cy="699640"/>
          </a:xfrm>
          <a:prstGeom prst="plaque">
            <a:avLst/>
          </a:prstGeom>
          <a:solidFill>
            <a:schemeClr val="accent6">
              <a:lumMod val="60000"/>
              <a:lumOff val="40000"/>
            </a:schemeClr>
          </a:solidFill>
          <a:ln w="38100" cap="flat" cmpd="sng" algn="ctr">
            <a:solidFill>
              <a:srgbClr val="7030A0"/>
            </a:solidFill>
            <a:prstDash val="solid"/>
          </a:ln>
          <a:effectLst/>
          <a:scene3d>
            <a:camera prst="orthographicFront"/>
            <a:lightRig rig="threePt" dir="t"/>
          </a:scene3d>
          <a:sp3d>
            <a:bevelT prst="relaxedInset"/>
          </a:sp3d>
        </p:spPr>
        <p:txBody>
          <a:bodyPr rtlCol="0" anchor="ctr"/>
          <a:lstStyle/>
          <a:p>
            <a:pPr algn="ctr">
              <a:defRPr/>
            </a:pPr>
            <a:r>
              <a:rPr lang="en-US" sz="4500" b="1" kern="0" dirty="0" err="1">
                <a:latin typeface="NikoshBAN" pitchFamily="2" charset="0"/>
                <a:cs typeface="NikoshBAN" pitchFamily="2" charset="0"/>
              </a:rPr>
              <a:t>পরিচিতি</a:t>
            </a:r>
            <a:r>
              <a:rPr lang="bn-IN" sz="4125" b="1" kern="0" dirty="0">
                <a:solidFill>
                  <a:prstClr val="white"/>
                </a:solidFill>
              </a:rPr>
              <a:t> </a:t>
            </a:r>
            <a:endParaRPr lang="en-US" sz="4125" b="1" kern="0" dirty="0">
              <a:solidFill>
                <a:prstClr val="white"/>
              </a:solidFill>
            </a:endParaRPr>
          </a:p>
        </p:txBody>
      </p:sp>
      <p:sp>
        <p:nvSpPr>
          <p:cNvPr id="11" name="Plaque 10"/>
          <p:cNvSpPr/>
          <p:nvPr/>
        </p:nvSpPr>
        <p:spPr>
          <a:xfrm>
            <a:off x="6934200" y="4038600"/>
            <a:ext cx="4343400" cy="2163564"/>
          </a:xfrm>
          <a:prstGeom prst="plaque">
            <a:avLst/>
          </a:prstGeom>
          <a:noFill/>
          <a:ln w="25400" cap="flat" cmpd="sng" algn="ctr">
            <a:noFill/>
            <a:prstDash val="solid"/>
          </a:ln>
          <a:effectLst/>
          <a:scene3d>
            <a:camera prst="orthographicFront"/>
            <a:lightRig rig="threePt" dir="t"/>
          </a:scene3d>
          <a:sp3d>
            <a:bevelT prst="angle"/>
          </a:sp3d>
        </p:spPr>
        <p:txBody>
          <a:bodyPr rtlCol="0" anchor="ctr"/>
          <a:lstStyle/>
          <a:p>
            <a:pPr algn="ctr"/>
            <a:r>
              <a:rPr lang="en-US" sz="3200" dirty="0" err="1">
                <a:ln w="11430"/>
                <a:effectLst>
                  <a:outerShdw blurRad="38100" dist="38100" dir="2700000" algn="tl">
                    <a:srgbClr val="000000">
                      <a:alpha val="43137"/>
                    </a:srgbClr>
                  </a:outerShdw>
                </a:effectLst>
                <a:latin typeface="NikoshBAN" pitchFamily="2" charset="0"/>
                <a:cs typeface="NikoshBAN" pitchFamily="2" charset="0"/>
              </a:rPr>
              <a:t>শ্রেণি-একাদশ</a:t>
            </a:r>
            <a:endParaRPr lang="en-US" sz="3200" dirty="0">
              <a:ln w="11430"/>
              <a:effectLst>
                <a:outerShdw blurRad="38100" dist="38100" dir="2700000" algn="tl">
                  <a:srgbClr val="000000">
                    <a:alpha val="43137"/>
                  </a:srgbClr>
                </a:outerShdw>
              </a:effectLst>
              <a:latin typeface="NikoshBAN" pitchFamily="2" charset="0"/>
              <a:cs typeface="NikoshBAN" pitchFamily="2" charset="0"/>
            </a:endParaRPr>
          </a:p>
          <a:p>
            <a:pPr algn="ctr"/>
            <a:r>
              <a:rPr lang="en-US" sz="2800" dirty="0" err="1">
                <a:ln w="11430"/>
                <a:effectLst>
                  <a:outerShdw blurRad="38100" dist="38100" dir="2700000" algn="tl">
                    <a:srgbClr val="000000">
                      <a:alpha val="43137"/>
                    </a:srgbClr>
                  </a:outerShdw>
                </a:effectLst>
                <a:latin typeface="NikoshBAN" pitchFamily="2" charset="0"/>
                <a:cs typeface="NikoshBAN" pitchFamily="2" charset="0"/>
              </a:rPr>
              <a:t>বিষয়</a:t>
            </a:r>
            <a:r>
              <a:rPr lang="en-US" sz="2800" dirty="0">
                <a:ln w="11430"/>
                <a:effectLst>
                  <a:outerShdw blurRad="38100" dist="38100" dir="2700000" algn="tl">
                    <a:srgbClr val="000000">
                      <a:alpha val="43137"/>
                    </a:srgbClr>
                  </a:outerShdw>
                </a:effectLst>
                <a:latin typeface="NikoshBAN" pitchFamily="2" charset="0"/>
                <a:cs typeface="NikoshBAN" pitchFamily="2" charset="0"/>
              </a:rPr>
              <a:t>: </a:t>
            </a:r>
            <a:r>
              <a:rPr lang="en-US" sz="2800" dirty="0" err="1">
                <a:ln w="11430"/>
                <a:effectLst>
                  <a:outerShdw blurRad="38100" dist="38100" dir="2700000" algn="tl">
                    <a:srgbClr val="000000">
                      <a:alpha val="43137"/>
                    </a:srgbClr>
                  </a:outerShdw>
                </a:effectLst>
                <a:latin typeface="NikoshBAN" pitchFamily="2" charset="0"/>
                <a:cs typeface="NikoshBAN" pitchFamily="2" charset="0"/>
              </a:rPr>
              <a:t>পৌরনীতি</a:t>
            </a:r>
            <a:r>
              <a:rPr lang="en-US" sz="2800" dirty="0">
                <a:ln w="11430"/>
                <a:effectLst>
                  <a:outerShdw blurRad="38100" dist="38100" dir="2700000" algn="tl">
                    <a:srgbClr val="000000">
                      <a:alpha val="43137"/>
                    </a:srgbClr>
                  </a:outerShdw>
                </a:effectLst>
                <a:latin typeface="NikoshBAN" pitchFamily="2" charset="0"/>
                <a:cs typeface="NikoshBAN" pitchFamily="2" charset="0"/>
              </a:rPr>
              <a:t> ও </a:t>
            </a:r>
            <a:r>
              <a:rPr lang="en-US" sz="2800" dirty="0" err="1">
                <a:ln w="11430"/>
                <a:effectLst>
                  <a:outerShdw blurRad="38100" dist="38100" dir="2700000" algn="tl">
                    <a:srgbClr val="000000">
                      <a:alpha val="43137"/>
                    </a:srgbClr>
                  </a:outerShdw>
                </a:effectLst>
                <a:latin typeface="NikoshBAN" pitchFamily="2" charset="0"/>
                <a:cs typeface="NikoshBAN" pitchFamily="2" charset="0"/>
              </a:rPr>
              <a:t>সুশাসন</a:t>
            </a:r>
            <a:endParaRPr lang="en-US" sz="2800" dirty="0">
              <a:ln w="11430"/>
              <a:effectLst>
                <a:outerShdw blurRad="38100" dist="38100" dir="2700000" algn="tl">
                  <a:srgbClr val="000000">
                    <a:alpha val="43137"/>
                  </a:srgbClr>
                </a:outerShdw>
              </a:effectLst>
              <a:latin typeface="NikoshBAN" pitchFamily="2" charset="0"/>
              <a:cs typeface="NikoshBAN" pitchFamily="2" charset="0"/>
            </a:endParaRPr>
          </a:p>
          <a:p>
            <a:pPr algn="ctr"/>
            <a:r>
              <a:rPr lang="en-US" sz="3000" dirty="0">
                <a:ln w="11430"/>
                <a:effectLst>
                  <a:outerShdw blurRad="38100" dist="38100" dir="2700000" algn="tl">
                    <a:srgbClr val="000000">
                      <a:alpha val="43137"/>
                    </a:srgbClr>
                  </a:outerShdw>
                </a:effectLst>
                <a:latin typeface="NikoshBAN" pitchFamily="2" charset="0"/>
                <a:cs typeface="NikoshBAN" pitchFamily="2" charset="0"/>
              </a:rPr>
              <a:t>১ম </a:t>
            </a:r>
            <a:r>
              <a:rPr lang="en-US" sz="3000" dirty="0" err="1">
                <a:ln w="11430"/>
                <a:effectLst>
                  <a:outerShdw blurRad="38100" dist="38100" dir="2700000" algn="tl">
                    <a:srgbClr val="000000">
                      <a:alpha val="43137"/>
                    </a:srgbClr>
                  </a:outerShdw>
                </a:effectLst>
                <a:latin typeface="NikoshBAN" pitchFamily="2" charset="0"/>
                <a:cs typeface="NikoshBAN" pitchFamily="2" charset="0"/>
              </a:rPr>
              <a:t>পত্র</a:t>
            </a:r>
            <a:endParaRPr lang="en-US" sz="3000" dirty="0">
              <a:ln w="11430"/>
              <a:effectLst>
                <a:outerShdw blurRad="38100" dist="38100" dir="2700000" algn="tl">
                  <a:srgbClr val="000000">
                    <a:alpha val="43137"/>
                  </a:srgbClr>
                </a:outerShdw>
              </a:effectLst>
              <a:latin typeface="NikoshBAN" pitchFamily="2" charset="0"/>
              <a:cs typeface="NikoshBAN" pitchFamily="2" charset="0"/>
            </a:endParaRPr>
          </a:p>
          <a:p>
            <a:pPr algn="ctr"/>
            <a:r>
              <a:rPr lang="en-US" sz="2800" dirty="0">
                <a:ln w="11430"/>
                <a:effectLst>
                  <a:outerShdw blurRad="38100" dist="38100" dir="2700000" algn="tl">
                    <a:srgbClr val="000000">
                      <a:alpha val="43137"/>
                    </a:srgbClr>
                  </a:outerShdw>
                </a:effectLst>
                <a:latin typeface="NikoshBAN" pitchFamily="2" charset="0"/>
                <a:cs typeface="NikoshBAN" pitchFamily="2" charset="0"/>
              </a:rPr>
              <a:t>অধ্যায়-৬ষ্ঠ</a:t>
            </a:r>
          </a:p>
          <a:p>
            <a:pPr algn="ctr"/>
            <a:r>
              <a:rPr lang="en-US" sz="2800" dirty="0" err="1">
                <a:ln w="11430"/>
                <a:effectLst>
                  <a:outerShdw blurRad="38100" dist="38100" dir="2700000" algn="tl">
                    <a:srgbClr val="000000">
                      <a:alpha val="43137"/>
                    </a:srgbClr>
                  </a:outerShdw>
                </a:effectLst>
                <a:latin typeface="NikoshBAN" pitchFamily="2" charset="0"/>
                <a:cs typeface="NikoshBAN" pitchFamily="2" charset="0"/>
              </a:rPr>
              <a:t>সময়</a:t>
            </a:r>
            <a:r>
              <a:rPr lang="en-US" sz="2800" dirty="0">
                <a:ln w="11430"/>
                <a:effectLst>
                  <a:outerShdw blurRad="38100" dist="38100" dir="2700000" algn="tl">
                    <a:srgbClr val="000000">
                      <a:alpha val="43137"/>
                    </a:srgbClr>
                  </a:outerShdw>
                </a:effectLst>
                <a:latin typeface="NikoshBAN" pitchFamily="2" charset="0"/>
                <a:cs typeface="NikoshBAN" pitchFamily="2" charset="0"/>
              </a:rPr>
              <a:t>: ৫০ </a:t>
            </a:r>
            <a:r>
              <a:rPr lang="en-US" sz="2800" dirty="0" err="1">
                <a:ln w="11430"/>
                <a:effectLst>
                  <a:outerShdw blurRad="38100" dist="38100" dir="2700000" algn="tl">
                    <a:srgbClr val="000000">
                      <a:alpha val="43137"/>
                    </a:srgbClr>
                  </a:outerShdw>
                </a:effectLst>
                <a:latin typeface="NikoshBAN" pitchFamily="2" charset="0"/>
                <a:cs typeface="NikoshBAN" pitchFamily="2" charset="0"/>
              </a:rPr>
              <a:t>মিনিট</a:t>
            </a:r>
            <a:endParaRPr lang="en-US" sz="2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a:p>
            <a:pPr algn="ctr"/>
            <a:r>
              <a:rPr lang="bn-IN" sz="2800" kern="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endParaRPr lang="en-US" sz="2800" kern="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12" name="Plaque 11"/>
          <p:cNvSpPr/>
          <p:nvPr/>
        </p:nvSpPr>
        <p:spPr>
          <a:xfrm>
            <a:off x="121356" y="3886200"/>
            <a:ext cx="5005616" cy="2264683"/>
          </a:xfrm>
          <a:prstGeom prst="plaque">
            <a:avLst/>
          </a:prstGeom>
          <a:noFill/>
          <a:ln w="25400" cap="flat" cmpd="sng" algn="ctr">
            <a:noFill/>
            <a:prstDash val="solid"/>
          </a:ln>
          <a:effectLst/>
          <a:scene3d>
            <a:camera prst="orthographicFront"/>
            <a:lightRig rig="threePt" dir="t"/>
          </a:scene3d>
          <a:sp3d>
            <a:bevelT prst="angle"/>
          </a:sp3d>
        </p:spPr>
        <p:txBody>
          <a:bodyPr rtlCol="0" anchor="ctr"/>
          <a:lstStyle/>
          <a:p>
            <a:pPr algn="ctr">
              <a:defRPr/>
            </a:pPr>
            <a:r>
              <a:rPr lang="en-US" sz="3000" dirty="0" err="1">
                <a:ln w="0"/>
                <a:effectLst>
                  <a:outerShdw blurRad="38100" dist="38100" dir="2700000" algn="tl">
                    <a:srgbClr val="000000">
                      <a:alpha val="43137"/>
                    </a:srgbClr>
                  </a:outerShdw>
                </a:effectLst>
                <a:latin typeface="NikoshBAN" pitchFamily="2" charset="0"/>
                <a:cs typeface="NikoshBAN" pitchFamily="2" charset="0"/>
              </a:rPr>
              <a:t>মোঃ</a:t>
            </a:r>
            <a:r>
              <a:rPr lang="en-US" sz="3000" dirty="0">
                <a:ln w="0"/>
                <a:effectLst>
                  <a:outerShdw blurRad="38100" dist="38100" dir="2700000" algn="tl">
                    <a:srgbClr val="000000">
                      <a:alpha val="43137"/>
                    </a:srgbClr>
                  </a:outerShdw>
                </a:effectLst>
                <a:latin typeface="NikoshBAN" pitchFamily="2" charset="0"/>
                <a:cs typeface="NikoshBAN" pitchFamily="2" charset="0"/>
              </a:rPr>
              <a:t> </a:t>
            </a:r>
            <a:r>
              <a:rPr lang="en-US" sz="3000" dirty="0" err="1">
                <a:ln w="0"/>
                <a:effectLst>
                  <a:outerShdw blurRad="38100" dist="38100" dir="2700000" algn="tl">
                    <a:srgbClr val="000000">
                      <a:alpha val="43137"/>
                    </a:srgbClr>
                  </a:outerShdw>
                </a:effectLst>
                <a:latin typeface="NikoshBAN" pitchFamily="2" charset="0"/>
                <a:cs typeface="NikoshBAN" pitchFamily="2" charset="0"/>
              </a:rPr>
              <a:t>মেশবাহুল</a:t>
            </a:r>
            <a:r>
              <a:rPr lang="en-US" sz="3000" dirty="0">
                <a:ln w="0"/>
                <a:effectLst>
                  <a:outerShdw blurRad="38100" dist="38100" dir="2700000" algn="tl">
                    <a:srgbClr val="000000">
                      <a:alpha val="43137"/>
                    </a:srgbClr>
                  </a:outerShdw>
                </a:effectLst>
                <a:latin typeface="NikoshBAN" pitchFamily="2" charset="0"/>
                <a:cs typeface="NikoshBAN" pitchFamily="2" charset="0"/>
              </a:rPr>
              <a:t> </a:t>
            </a:r>
            <a:r>
              <a:rPr lang="en-US" sz="3000" dirty="0" err="1">
                <a:ln w="0"/>
                <a:effectLst>
                  <a:outerShdw blurRad="38100" dist="38100" dir="2700000" algn="tl">
                    <a:srgbClr val="000000">
                      <a:alpha val="43137"/>
                    </a:srgbClr>
                  </a:outerShdw>
                </a:effectLst>
                <a:latin typeface="NikoshBAN" pitchFamily="2" charset="0"/>
                <a:cs typeface="NikoshBAN" pitchFamily="2" charset="0"/>
              </a:rPr>
              <a:t>হক</a:t>
            </a:r>
            <a:r>
              <a:rPr lang="en-US" sz="3000" dirty="0">
                <a:ln w="0"/>
                <a:effectLst>
                  <a:outerShdw blurRad="38100" dist="38100" dir="2700000" algn="tl">
                    <a:srgbClr val="000000">
                      <a:alpha val="43137"/>
                    </a:srgbClr>
                  </a:outerShdw>
                </a:effectLst>
                <a:latin typeface="NikoshBAN" pitchFamily="2" charset="0"/>
                <a:cs typeface="NikoshBAN" pitchFamily="2" charset="0"/>
              </a:rPr>
              <a:t> </a:t>
            </a:r>
          </a:p>
          <a:p>
            <a:pPr algn="ctr">
              <a:defRPr/>
            </a:pPr>
            <a:r>
              <a:rPr lang="en-US" sz="3000" dirty="0" err="1">
                <a:ln w="0"/>
                <a:effectLst>
                  <a:outerShdw blurRad="38100" dist="38100" dir="2700000" algn="tl">
                    <a:srgbClr val="000000">
                      <a:alpha val="43137"/>
                    </a:srgbClr>
                  </a:outerShdw>
                </a:effectLst>
                <a:latin typeface="NikoshBAN" pitchFamily="2" charset="0"/>
                <a:cs typeface="NikoshBAN" pitchFamily="2" charset="0"/>
              </a:rPr>
              <a:t>প্রভাষক</a:t>
            </a:r>
            <a:endParaRPr lang="en-US" sz="3000" dirty="0">
              <a:ln w="0"/>
              <a:effectLst>
                <a:outerShdw blurRad="38100" dist="38100" dir="2700000" algn="tl">
                  <a:srgbClr val="000000">
                    <a:alpha val="43137"/>
                  </a:srgbClr>
                </a:outerShdw>
              </a:effectLst>
              <a:latin typeface="NikoshBAN" pitchFamily="2" charset="0"/>
              <a:cs typeface="NikoshBAN" pitchFamily="2" charset="0"/>
            </a:endParaRPr>
          </a:p>
          <a:p>
            <a:pPr algn="ctr">
              <a:defRPr/>
            </a:pPr>
            <a:r>
              <a:rPr lang="en-US" sz="2600" dirty="0" err="1">
                <a:ln w="0"/>
                <a:effectLst>
                  <a:outerShdw blurRad="38100" dist="38100" dir="2700000" algn="tl">
                    <a:srgbClr val="000000">
                      <a:alpha val="43137"/>
                    </a:srgbClr>
                  </a:outerShdw>
                </a:effectLst>
                <a:latin typeface="NikoshBAN" pitchFamily="2" charset="0"/>
                <a:cs typeface="NikoshBAN" pitchFamily="2" charset="0"/>
              </a:rPr>
              <a:t>হাপানিয়া</a:t>
            </a:r>
            <a:r>
              <a:rPr lang="en-US" sz="2600" dirty="0">
                <a:ln w="0"/>
                <a:effectLst>
                  <a:outerShdw blurRad="38100" dist="38100" dir="2700000" algn="tl">
                    <a:srgbClr val="000000">
                      <a:alpha val="43137"/>
                    </a:srgbClr>
                  </a:outerShdw>
                </a:effectLst>
                <a:latin typeface="NikoshBAN" pitchFamily="2" charset="0"/>
                <a:cs typeface="NikoshBAN" pitchFamily="2" charset="0"/>
              </a:rPr>
              <a:t> </a:t>
            </a:r>
            <a:r>
              <a:rPr lang="en-US" sz="2600" dirty="0" err="1">
                <a:ln w="0"/>
                <a:effectLst>
                  <a:outerShdw blurRad="38100" dist="38100" dir="2700000" algn="tl">
                    <a:srgbClr val="000000">
                      <a:alpha val="43137"/>
                    </a:srgbClr>
                  </a:outerShdw>
                </a:effectLst>
                <a:latin typeface="NikoshBAN" pitchFamily="2" charset="0"/>
                <a:cs typeface="NikoshBAN" pitchFamily="2" charset="0"/>
              </a:rPr>
              <a:t>দোগাছী</a:t>
            </a:r>
            <a:r>
              <a:rPr lang="en-US" sz="2600" dirty="0">
                <a:ln w="0"/>
                <a:effectLst>
                  <a:outerShdw blurRad="38100" dist="38100" dir="2700000" algn="tl">
                    <a:srgbClr val="000000">
                      <a:alpha val="43137"/>
                    </a:srgbClr>
                  </a:outerShdw>
                </a:effectLst>
                <a:latin typeface="NikoshBAN" pitchFamily="2" charset="0"/>
                <a:cs typeface="NikoshBAN" pitchFamily="2" charset="0"/>
              </a:rPr>
              <a:t> </a:t>
            </a:r>
            <a:r>
              <a:rPr lang="en-US" sz="2600" dirty="0" err="1">
                <a:ln w="0"/>
                <a:effectLst>
                  <a:outerShdw blurRad="38100" dist="38100" dir="2700000" algn="tl">
                    <a:srgbClr val="000000">
                      <a:alpha val="43137"/>
                    </a:srgbClr>
                  </a:outerShdw>
                </a:effectLst>
                <a:latin typeface="NikoshBAN" pitchFamily="2" charset="0"/>
                <a:cs typeface="NikoshBAN" pitchFamily="2" charset="0"/>
              </a:rPr>
              <a:t>জাঃউঃ</a:t>
            </a:r>
            <a:r>
              <a:rPr lang="en-US" sz="2600" dirty="0">
                <a:ln w="0"/>
                <a:effectLst>
                  <a:outerShdw blurRad="38100" dist="38100" dir="2700000" algn="tl">
                    <a:srgbClr val="000000">
                      <a:alpha val="43137"/>
                    </a:srgbClr>
                  </a:outerShdw>
                </a:effectLst>
                <a:latin typeface="NikoshBAN" pitchFamily="2" charset="0"/>
                <a:cs typeface="NikoshBAN" pitchFamily="2" charset="0"/>
              </a:rPr>
              <a:t> </a:t>
            </a:r>
            <a:r>
              <a:rPr lang="en-US" sz="2600" dirty="0" err="1">
                <a:ln w="0"/>
                <a:effectLst>
                  <a:outerShdw blurRad="38100" dist="38100" dir="2700000" algn="tl">
                    <a:srgbClr val="000000">
                      <a:alpha val="43137"/>
                    </a:srgbClr>
                  </a:outerShdw>
                </a:effectLst>
                <a:latin typeface="NikoshBAN" pitchFamily="2" charset="0"/>
                <a:cs typeface="NikoshBAN" pitchFamily="2" charset="0"/>
              </a:rPr>
              <a:t>আলিম</a:t>
            </a:r>
            <a:r>
              <a:rPr lang="en-US" sz="2600" dirty="0">
                <a:ln w="0"/>
                <a:effectLst>
                  <a:outerShdw blurRad="38100" dist="38100" dir="2700000" algn="tl">
                    <a:srgbClr val="000000">
                      <a:alpha val="43137"/>
                    </a:srgbClr>
                  </a:outerShdw>
                </a:effectLst>
                <a:latin typeface="NikoshBAN" pitchFamily="2" charset="0"/>
                <a:cs typeface="NikoshBAN" pitchFamily="2" charset="0"/>
              </a:rPr>
              <a:t> </a:t>
            </a:r>
            <a:r>
              <a:rPr lang="en-US" sz="2600" dirty="0" err="1">
                <a:ln w="0"/>
                <a:effectLst>
                  <a:outerShdw blurRad="38100" dist="38100" dir="2700000" algn="tl">
                    <a:srgbClr val="000000">
                      <a:alpha val="43137"/>
                    </a:srgbClr>
                  </a:outerShdw>
                </a:effectLst>
                <a:latin typeface="NikoshBAN" pitchFamily="2" charset="0"/>
                <a:cs typeface="NikoshBAN" pitchFamily="2" charset="0"/>
              </a:rPr>
              <a:t>মাদরাসা</a:t>
            </a:r>
            <a:endParaRPr lang="en-US" sz="2600" dirty="0">
              <a:ln w="0"/>
              <a:effectLst>
                <a:outerShdw blurRad="38100" dist="38100" dir="2700000" algn="tl">
                  <a:srgbClr val="000000">
                    <a:alpha val="43137"/>
                  </a:srgbClr>
                </a:outerShdw>
              </a:effectLst>
              <a:latin typeface="NikoshBAN" pitchFamily="2" charset="0"/>
              <a:cs typeface="NikoshBAN" pitchFamily="2" charset="0"/>
            </a:endParaRPr>
          </a:p>
          <a:p>
            <a:pPr algn="ctr">
              <a:defRPr/>
            </a:pPr>
            <a:r>
              <a:rPr lang="en-US" sz="2600" dirty="0" err="1">
                <a:ln w="0"/>
                <a:effectLst>
                  <a:outerShdw blurRad="38100" dist="38100" dir="2700000" algn="tl">
                    <a:srgbClr val="000000">
                      <a:alpha val="43137"/>
                    </a:srgbClr>
                  </a:outerShdw>
                </a:effectLst>
                <a:latin typeface="NikoshBAN" pitchFamily="2" charset="0"/>
                <a:cs typeface="NikoshBAN" pitchFamily="2" charset="0"/>
              </a:rPr>
              <a:t>তানোর</a:t>
            </a:r>
            <a:r>
              <a:rPr lang="en-US" sz="2600" dirty="0">
                <a:ln w="0"/>
                <a:effectLst>
                  <a:outerShdw blurRad="38100" dist="38100" dir="2700000" algn="tl">
                    <a:srgbClr val="000000">
                      <a:alpha val="43137"/>
                    </a:srgbClr>
                  </a:outerShdw>
                </a:effectLst>
                <a:latin typeface="NikoshBAN" pitchFamily="2" charset="0"/>
                <a:cs typeface="NikoshBAN" pitchFamily="2" charset="0"/>
              </a:rPr>
              <a:t>, </a:t>
            </a:r>
            <a:r>
              <a:rPr lang="en-US" sz="2600" dirty="0" err="1">
                <a:ln w="0"/>
                <a:effectLst>
                  <a:outerShdw blurRad="38100" dist="38100" dir="2700000" algn="tl">
                    <a:srgbClr val="000000">
                      <a:alpha val="43137"/>
                    </a:srgbClr>
                  </a:outerShdw>
                </a:effectLst>
                <a:latin typeface="NikoshBAN" pitchFamily="2" charset="0"/>
                <a:cs typeface="NikoshBAN" pitchFamily="2" charset="0"/>
              </a:rPr>
              <a:t>রাজশাহী</a:t>
            </a:r>
            <a:r>
              <a:rPr lang="en-US" sz="2600" dirty="0">
                <a:ln w="0"/>
                <a:effectLst>
                  <a:outerShdw blurRad="38100" dist="38100" dir="2700000" algn="tl">
                    <a:srgbClr val="000000">
                      <a:alpha val="43137"/>
                    </a:srgbClr>
                  </a:outerShdw>
                </a:effectLst>
                <a:latin typeface="NikoshBAN" pitchFamily="2" charset="0"/>
                <a:cs typeface="NikoshBAN" pitchFamily="2" charset="0"/>
              </a:rPr>
              <a:t> ।</a:t>
            </a:r>
          </a:p>
          <a:p>
            <a:pPr algn="ctr">
              <a:defRPr/>
            </a:pPr>
            <a:r>
              <a:rPr lang="en-US" sz="2600" dirty="0" err="1">
                <a:ln w="0"/>
                <a:effectLst>
                  <a:outerShdw blurRad="38100" dist="38100" dir="2700000" algn="tl">
                    <a:srgbClr val="000000">
                      <a:alpha val="43137"/>
                    </a:srgbClr>
                  </a:outerShdw>
                </a:effectLst>
                <a:latin typeface="NikoshBAN" pitchFamily="2" charset="0"/>
                <a:cs typeface="NikoshBAN" pitchFamily="2" charset="0"/>
              </a:rPr>
              <a:t>মোবাইল</a:t>
            </a:r>
            <a:r>
              <a:rPr lang="en-US" sz="2600" dirty="0">
                <a:ln w="0"/>
                <a:effectLst>
                  <a:outerShdw blurRad="38100" dist="38100" dir="2700000" algn="tl">
                    <a:srgbClr val="000000">
                      <a:alpha val="43137"/>
                    </a:srgbClr>
                  </a:outerShdw>
                </a:effectLst>
                <a:latin typeface="NikoshBAN" pitchFamily="2" charset="0"/>
                <a:cs typeface="NikoshBAN" pitchFamily="2" charset="0"/>
              </a:rPr>
              <a:t> </a:t>
            </a:r>
            <a:r>
              <a:rPr lang="en-US" sz="2600" dirty="0" err="1">
                <a:ln w="0"/>
                <a:effectLst>
                  <a:outerShdw blurRad="38100" dist="38100" dir="2700000" algn="tl">
                    <a:srgbClr val="000000">
                      <a:alpha val="43137"/>
                    </a:srgbClr>
                  </a:outerShdw>
                </a:effectLst>
                <a:latin typeface="NikoshBAN" pitchFamily="2" charset="0"/>
                <a:cs typeface="NikoshBAN" pitchFamily="2" charset="0"/>
              </a:rPr>
              <a:t>নং</a:t>
            </a:r>
            <a:r>
              <a:rPr lang="en-US" sz="2600" dirty="0">
                <a:ln w="0"/>
                <a:effectLst>
                  <a:outerShdw blurRad="38100" dist="38100" dir="2700000" algn="tl">
                    <a:srgbClr val="000000">
                      <a:alpha val="43137"/>
                    </a:srgbClr>
                  </a:outerShdw>
                </a:effectLst>
                <a:latin typeface="NikoshBAN" pitchFamily="2" charset="0"/>
                <a:cs typeface="NikoshBAN" pitchFamily="2" charset="0"/>
              </a:rPr>
              <a:t> ০১৭১৮৮৯১৪৪৭</a:t>
            </a:r>
          </a:p>
        </p:txBody>
      </p:sp>
      <p:grpSp>
        <p:nvGrpSpPr>
          <p:cNvPr id="14" name="Group 13"/>
          <p:cNvGrpSpPr/>
          <p:nvPr/>
        </p:nvGrpSpPr>
        <p:grpSpPr>
          <a:xfrm>
            <a:off x="7845208" y="914400"/>
            <a:ext cx="2543392" cy="2768104"/>
            <a:chOff x="8476797" y="1237219"/>
            <a:chExt cx="2463423" cy="2952644"/>
          </a:xfrm>
        </p:grpSpPr>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476797" y="1237219"/>
              <a:ext cx="2463423" cy="2952644"/>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7" name="Rectangle 6"/>
            <p:cNvSpPr/>
            <p:nvPr/>
          </p:nvSpPr>
          <p:spPr>
            <a:xfrm>
              <a:off x="8476797" y="2053390"/>
              <a:ext cx="2463423" cy="208547"/>
            </a:xfrm>
            <a:prstGeom prst="rect">
              <a:avLst/>
            </a:prstGeom>
            <a:solidFill>
              <a:schemeClr val="accent5">
                <a:lumMod val="40000"/>
                <a:lumOff val="60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0" name="Rectangle 9"/>
            <p:cNvSpPr/>
            <p:nvPr/>
          </p:nvSpPr>
          <p:spPr>
            <a:xfrm>
              <a:off x="8476797" y="3609474"/>
              <a:ext cx="2463423" cy="580389"/>
            </a:xfrm>
            <a:prstGeom prst="rect">
              <a:avLst/>
            </a:prstGeom>
            <a:solidFill>
              <a:schemeClr val="accent4">
                <a:lumMod val="75000"/>
              </a:schemeClr>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88" b="1">
                <a:effectLst>
                  <a:outerShdw blurRad="38100" dist="38100" dir="2700000" algn="tl">
                    <a:srgbClr val="000000">
                      <a:alpha val="43137"/>
                    </a:srgbClr>
                  </a:outerShdw>
                </a:effectLst>
              </a:endParaRPr>
            </a:p>
          </p:txBody>
        </p:sp>
        <p:sp>
          <p:nvSpPr>
            <p:cNvPr id="13" name="Rectangle 12"/>
            <p:cNvSpPr/>
            <p:nvPr/>
          </p:nvSpPr>
          <p:spPr>
            <a:xfrm>
              <a:off x="9047748" y="3288632"/>
              <a:ext cx="1347537" cy="176464"/>
            </a:xfrm>
            <a:prstGeom prst="rect">
              <a:avLst/>
            </a:prstGeom>
            <a:solidFill>
              <a:schemeClr val="tx1"/>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b="1">
                <a:effectLst>
                  <a:outerShdw blurRad="38100" dist="38100" dir="2700000" algn="tl">
                    <a:srgbClr val="000000">
                      <a:alpha val="43137"/>
                    </a:srgbClr>
                  </a:outerShdw>
                </a:effectLst>
              </a:endParaRPr>
            </a:p>
          </p:txBody>
        </p:sp>
      </p:grpSp>
      <p:pic>
        <p:nvPicPr>
          <p:cNvPr id="4" name="Picture 3">
            <a:extLst>
              <a:ext uri="{FF2B5EF4-FFF2-40B4-BE49-F238E27FC236}">
                <a16:creationId xmlns:a16="http://schemas.microsoft.com/office/drawing/2014/main" id="{593559EF-2421-47DD-8B20-0B1D16705E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6800" y="940931"/>
            <a:ext cx="2551859" cy="2716669"/>
          </a:xfrm>
          <a:prstGeom prst="rect">
            <a:avLst/>
          </a:prstGeom>
          <a:ln w="38100">
            <a:solidFill>
              <a:srgbClr val="7030A0"/>
            </a:solidFill>
          </a:ln>
        </p:spPr>
      </p:pic>
      <p:sp>
        <p:nvSpPr>
          <p:cNvPr id="15" name="TextBox 14">
            <a:extLst>
              <a:ext uri="{FF2B5EF4-FFF2-40B4-BE49-F238E27FC236}">
                <a16:creationId xmlns:a16="http://schemas.microsoft.com/office/drawing/2014/main" id="{224E2F29-9E61-4AE5-8DAD-C508CE311BF9}"/>
              </a:ext>
            </a:extLst>
          </p:cNvPr>
          <p:cNvSpPr txBox="1"/>
          <p:nvPr/>
        </p:nvSpPr>
        <p:spPr>
          <a:xfrm>
            <a:off x="0" y="6096116"/>
            <a:ext cx="11277600"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rPr>
              <a:t>www.facebook.com/mesba1979   </a:t>
            </a:r>
            <a:r>
              <a:rPr lang="en-US" sz="2800" dirty="0">
                <a:solidFill>
                  <a:srgbClr val="002060"/>
                </a:solidFill>
                <a:effectLst>
                  <a:outerShdw blurRad="38100" dist="38100" dir="2700000" algn="tl">
                    <a:srgbClr val="000000">
                      <a:alpha val="43137"/>
                    </a:srgbClr>
                  </a:outerShdw>
                </a:effectLst>
              </a:rPr>
              <a:t>Email No: mesba1979@gmail.com</a:t>
            </a:r>
          </a:p>
        </p:txBody>
      </p:sp>
    </p:spTree>
    <p:extLst>
      <p:ext uri="{BB962C8B-B14F-4D97-AF65-F5344CB8AC3E}">
        <p14:creationId xmlns:p14="http://schemas.microsoft.com/office/powerpoint/2010/main" val="39116415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5000">
        <p15:prstTrans prst="curtains"/>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58055" y="551622"/>
            <a:ext cx="3469821" cy="830997"/>
          </a:xfrm>
          <a:prstGeom prst="rect">
            <a:avLst/>
          </a:prstGeom>
          <a:solidFill>
            <a:schemeClr val="accent2">
              <a:lumMod val="20000"/>
              <a:lumOff val="80000"/>
            </a:schemeClr>
          </a:solidFill>
          <a:ln w="38100">
            <a:solidFill>
              <a:schemeClr val="accent6"/>
            </a:solidFill>
          </a:ln>
          <a:effectLst>
            <a:reflection blurRad="6350" stA="52000" endA="300" endPos="35000" dir="5400000" sy="-100000" algn="bl" rotWithShape="0"/>
          </a:effectLst>
          <a:scene3d>
            <a:camera prst="orthographicFront"/>
            <a:lightRig rig="threePt" dir="t"/>
          </a:scene3d>
          <a:sp3d>
            <a:bevelT prst="relaxedInset"/>
          </a:sp3d>
        </p:spPr>
        <p:txBody>
          <a:bodyPr wrap="square" rtlCol="0">
            <a:spAutoFit/>
          </a:bodyPr>
          <a:lstStyle/>
          <a:p>
            <a:pPr algn="ctr">
              <a:defRPr/>
            </a:pPr>
            <a:r>
              <a:rPr lang="en-US" sz="4800" b="1" kern="0" dirty="0">
                <a:ln w="12700">
                  <a:solidFill>
                    <a:schemeClr val="tx2">
                      <a:satMod val="155000"/>
                    </a:schemeClr>
                  </a:solidFill>
                  <a:prstDash val="solid"/>
                </a:ln>
                <a:latin typeface="NikoshBAN" pitchFamily="2" charset="0"/>
                <a:cs typeface="NikoshBAN" pitchFamily="2" charset="0"/>
              </a:rPr>
              <a:t>শিখনফল</a:t>
            </a:r>
            <a:endParaRPr lang="en-US" sz="4800" b="1" kern="0" dirty="0">
              <a:ln w="12700">
                <a:solidFill>
                  <a:schemeClr val="tx2">
                    <a:satMod val="155000"/>
                  </a:schemeClr>
                </a:solidFill>
                <a:prstDash val="solid"/>
              </a:ln>
              <a:latin typeface="Calibri"/>
            </a:endParaRPr>
          </a:p>
        </p:txBody>
      </p:sp>
      <p:sp>
        <p:nvSpPr>
          <p:cNvPr id="4" name="Content Placeholder 2"/>
          <p:cNvSpPr>
            <a:spLocks noGrp="1"/>
          </p:cNvSpPr>
          <p:nvPr/>
        </p:nvSpPr>
        <p:spPr>
          <a:xfrm>
            <a:off x="838200" y="2095144"/>
            <a:ext cx="10232977" cy="3086456"/>
          </a:xfrm>
          <a:prstGeom prst="rect">
            <a:avLst/>
          </a:prstGeom>
        </p:spPr>
        <p:txBody>
          <a:bodyPr vert="horz" lIns="0" tIns="42863" rIns="0" bIns="42863"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bn-BD" sz="4400" dirty="0">
                <a:solidFill>
                  <a:schemeClr val="tx1"/>
                </a:solidFill>
                <a:effectLst>
                  <a:outerShdw blurRad="38100" dist="38100" dir="2700000" algn="tl">
                    <a:srgbClr val="000000">
                      <a:alpha val="43137"/>
                    </a:srgbClr>
                  </a:outerShdw>
                </a:effectLst>
                <a:latin typeface="NikoshBAN" pitchFamily="2" charset="0"/>
                <a:cs typeface="NikoshBAN" pitchFamily="2" charset="0"/>
              </a:rPr>
              <a:t>এ পাঠ শেষে শিক্ষার্থীরা</a:t>
            </a:r>
            <a:r>
              <a:rPr lang="en-US" sz="4400"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bn-BD" sz="4400" dirty="0">
              <a:solidFill>
                <a:schemeClr val="tx1"/>
              </a:solidFill>
              <a:effectLst>
                <a:outerShdw blurRad="38100" dist="38100" dir="2700000" algn="tl">
                  <a:srgbClr val="000000">
                    <a:alpha val="43137"/>
                  </a:srgbClr>
                </a:outerShdw>
              </a:effectLst>
              <a:latin typeface="NikoshBAN" pitchFamily="2" charset="0"/>
              <a:cs typeface="NikoshBAN" pitchFamily="2" charset="0"/>
            </a:endParaRPr>
          </a:p>
          <a:p>
            <a:pPr>
              <a:buClr>
                <a:schemeClr val="tx1"/>
              </a:buClr>
              <a:buFont typeface="Wingdings" panose="05000000000000000000" pitchFamily="2" charset="2"/>
              <a:buChar char="q"/>
            </a:pPr>
            <a:r>
              <a:rPr lang="en-US" sz="375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রাজনৈতিক</a:t>
            </a: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দল</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কী তা বলতে পারবে</a:t>
            </a: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p>
          <a:p>
            <a:pPr>
              <a:buClr>
                <a:schemeClr val="tx1"/>
              </a:buClr>
              <a:buFont typeface="Wingdings" panose="05000000000000000000" pitchFamily="2" charset="2"/>
              <a:buChar char="q"/>
            </a:pP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রাজনৈতিক</a:t>
            </a: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দলের</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সংজ্ঞা</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বর্ণনা</a:t>
            </a:r>
            <a:r>
              <a:rPr lang="en-US" sz="36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a:t>
            </a:r>
            <a:endParaRPr lang="en-US" sz="3600" dirty="0">
              <a:solidFill>
                <a:schemeClr val="tx1"/>
              </a:solidFill>
              <a:effectLst>
                <a:outerShdw blurRad="38100" dist="38100" dir="2700000" algn="tl">
                  <a:srgbClr val="000000">
                    <a:alpha val="43137"/>
                  </a:srgbClr>
                </a:outerShdw>
              </a:effectLst>
            </a:endParaRPr>
          </a:p>
          <a:p>
            <a:pPr>
              <a:buClr>
                <a:schemeClr val="tx1"/>
              </a:buClr>
              <a:buFont typeface="Wingdings" panose="05000000000000000000" pitchFamily="2" charset="2"/>
              <a:buChar char="q"/>
            </a:pP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রাজনৈতিক</a:t>
            </a: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দলের</a:t>
            </a: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বৈশিষ্ট্য</a:t>
            </a: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ব্যাখ্যা</a:t>
            </a: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করতে</a:t>
            </a: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en-US" sz="3600" dirty="0" err="1">
                <a:solidFill>
                  <a:schemeClr val="tx1"/>
                </a:solidFill>
                <a:effectLst>
                  <a:outerShdw blurRad="38100" dist="38100" dir="2700000" algn="tl">
                    <a:srgbClr val="000000">
                      <a:alpha val="43137"/>
                    </a:srgbClr>
                  </a:outerShdw>
                </a:effectLst>
                <a:latin typeface="NikoshBAN" pitchFamily="2" charset="0"/>
                <a:cs typeface="NikoshBAN" pitchFamily="2" charset="0"/>
              </a:rPr>
              <a:t>পারবে</a:t>
            </a:r>
            <a:r>
              <a:rPr lang="en-US"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r>
              <a:rPr lang="bn-BD" sz="3600" dirty="0">
                <a:solidFill>
                  <a:schemeClr val="tx1"/>
                </a:solidFill>
                <a:effectLst>
                  <a:outerShdw blurRad="38100" dist="38100" dir="2700000" algn="tl">
                    <a:srgbClr val="000000">
                      <a:alpha val="43137"/>
                    </a:srgbClr>
                  </a:outerShdw>
                </a:effectLst>
                <a:latin typeface="NikoshBAN" pitchFamily="2" charset="0"/>
                <a:cs typeface="NikoshBAN" pitchFamily="2" charset="0"/>
              </a:rPr>
              <a:t> </a:t>
            </a:r>
          </a:p>
        </p:txBody>
      </p:sp>
    </p:spTree>
    <p:extLst>
      <p:ext uri="{BB962C8B-B14F-4D97-AF65-F5344CB8AC3E}">
        <p14:creationId xmlns:p14="http://schemas.microsoft.com/office/powerpoint/2010/main" val="93026509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C59E092-3E63-4BDD-BF40-8F544CFDAB43}"/>
              </a:ext>
            </a:extLst>
          </p:cNvPr>
          <p:cNvGrpSpPr/>
          <p:nvPr/>
        </p:nvGrpSpPr>
        <p:grpSpPr>
          <a:xfrm>
            <a:off x="2133600" y="1371600"/>
            <a:ext cx="6999228" cy="4036618"/>
            <a:chOff x="2362200" y="2868168"/>
            <a:chExt cx="6201364" cy="3058500"/>
          </a:xfrm>
        </p:grpSpPr>
        <p:pic>
          <p:nvPicPr>
            <p:cNvPr id="6" name="Picture 2" descr="করোনায় আয়-ব্যয় কমেছে রাজনৈতিক দলের">
              <a:extLst>
                <a:ext uri="{FF2B5EF4-FFF2-40B4-BE49-F238E27FC236}">
                  <a16:creationId xmlns:a16="http://schemas.microsoft.com/office/drawing/2014/main" id="{D7F207C9-76E7-4BB1-B16F-6F803ECFE38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321"/>
            <a:stretch/>
          </p:blipFill>
          <p:spPr bwMode="auto">
            <a:xfrm>
              <a:off x="2362200" y="2868168"/>
              <a:ext cx="6201364" cy="3058499"/>
            </a:xfrm>
            <a:prstGeom prst="rect">
              <a:avLst/>
            </a:prstGeom>
            <a:ln w="38100" cap="sq">
              <a:solidFill>
                <a:srgbClr val="7030A0"/>
              </a:solidFill>
              <a:miter lim="800000"/>
            </a:ln>
            <a:effectLst>
              <a:outerShdw blurRad="57150" dist="50800" dir="2700000" algn="tl" rotWithShape="0">
                <a:srgbClr val="000000">
                  <a:alpha val="40000"/>
                </a:srgbClr>
              </a:outerShdw>
            </a:effectLst>
          </p:spPr>
        </p:pic>
        <p:pic>
          <p:nvPicPr>
            <p:cNvPr id="7" name="Picture 2" descr="বাংলাদেশ আওয়ামী লীগ - উইকিপিডিয়া">
              <a:extLst>
                <a:ext uri="{FF2B5EF4-FFF2-40B4-BE49-F238E27FC236}">
                  <a16:creationId xmlns:a16="http://schemas.microsoft.com/office/drawing/2014/main" id="{F66F0B23-D3BE-4E16-807D-53A36503E46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92500" y="4085845"/>
              <a:ext cx="1933957" cy="1840823"/>
            </a:xfrm>
            <a:prstGeom prst="rect">
              <a:avLst/>
            </a:prstGeom>
            <a:noFill/>
          </p:spPr>
        </p:pic>
      </p:grpSp>
      <p:sp>
        <p:nvSpPr>
          <p:cNvPr id="2" name="TextBox 1">
            <a:extLst>
              <a:ext uri="{FF2B5EF4-FFF2-40B4-BE49-F238E27FC236}">
                <a16:creationId xmlns:a16="http://schemas.microsoft.com/office/drawing/2014/main" id="{775935E6-F780-401C-8009-5B548C1E669A}"/>
              </a:ext>
            </a:extLst>
          </p:cNvPr>
          <p:cNvSpPr txBox="1"/>
          <p:nvPr/>
        </p:nvSpPr>
        <p:spPr>
          <a:xfrm>
            <a:off x="4876800" y="533400"/>
            <a:ext cx="184731" cy="369332"/>
          </a:xfrm>
          <a:prstGeom prst="rect">
            <a:avLst/>
          </a:prstGeom>
          <a:noFill/>
        </p:spPr>
        <p:txBody>
          <a:bodyPr wrap="none" rtlCol="0">
            <a:spAutoFit/>
          </a:bodyPr>
          <a:lstStyle/>
          <a:p>
            <a:endParaRPr lang="en-US"/>
          </a:p>
        </p:txBody>
      </p:sp>
      <p:sp>
        <p:nvSpPr>
          <p:cNvPr id="3" name="TextBox 2">
            <a:extLst>
              <a:ext uri="{FF2B5EF4-FFF2-40B4-BE49-F238E27FC236}">
                <a16:creationId xmlns:a16="http://schemas.microsoft.com/office/drawing/2014/main" id="{042BAB56-E293-4EAB-9FD7-A3F8DEE75248}"/>
              </a:ext>
            </a:extLst>
          </p:cNvPr>
          <p:cNvSpPr txBox="1"/>
          <p:nvPr/>
        </p:nvSpPr>
        <p:spPr>
          <a:xfrm>
            <a:off x="2667000" y="516467"/>
            <a:ext cx="5420074" cy="646331"/>
          </a:xfrm>
          <a:prstGeom prst="rect">
            <a:avLst/>
          </a:prstGeom>
          <a:noFill/>
        </p:spPr>
        <p:txBody>
          <a:bodyPr wrap="none" rtlCol="0">
            <a:spAutoFit/>
          </a:bodyPr>
          <a:lstStyle/>
          <a:p>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নিচের</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প্রতিক</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গুলো</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কিসের</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বলোতো</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p>
        </p:txBody>
      </p:sp>
      <p:sp>
        <p:nvSpPr>
          <p:cNvPr id="4" name="TextBox 3">
            <a:extLst>
              <a:ext uri="{FF2B5EF4-FFF2-40B4-BE49-F238E27FC236}">
                <a16:creationId xmlns:a16="http://schemas.microsoft.com/office/drawing/2014/main" id="{528EFF18-144C-4BCA-B618-55A195E2BBA8}"/>
              </a:ext>
            </a:extLst>
          </p:cNvPr>
          <p:cNvSpPr txBox="1"/>
          <p:nvPr/>
        </p:nvSpPr>
        <p:spPr>
          <a:xfrm>
            <a:off x="4050706" y="5715000"/>
            <a:ext cx="2654894" cy="646331"/>
          </a:xfrm>
          <a:prstGeom prst="rect">
            <a:avLst/>
          </a:prstGeom>
          <a:noFill/>
          <a:ln>
            <a:solidFill>
              <a:srgbClr val="7030A0"/>
            </a:solidFill>
          </a:ln>
        </p:spPr>
        <p:txBody>
          <a:bodyPr wrap="none" rtlCol="0">
            <a:spAutoFit/>
          </a:bodyPr>
          <a:lstStyle/>
          <a:p>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রাজনৈতিক</a:t>
            </a:r>
            <a:r>
              <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6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দলের</a:t>
            </a:r>
            <a:endParaRPr lang="en-US" sz="3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95359682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DE07AEA-0525-4BF5-9D14-4BC655A1762F}"/>
              </a:ext>
            </a:extLst>
          </p:cNvPr>
          <p:cNvSpPr txBox="1"/>
          <p:nvPr/>
        </p:nvSpPr>
        <p:spPr>
          <a:xfrm>
            <a:off x="3293334" y="765680"/>
            <a:ext cx="4343400" cy="830997"/>
          </a:xfrm>
          <a:prstGeom prst="rect">
            <a:avLst/>
          </a:prstGeom>
          <a:noFill/>
          <a:ln>
            <a:solidFill>
              <a:srgbClr val="7030A0"/>
            </a:solidFill>
          </a:ln>
        </p:spPr>
        <p:txBody>
          <a:bodyPr wrap="square">
            <a:spAutoFit/>
          </a:bodyPr>
          <a:lstStyle/>
          <a:p>
            <a:pPr algn="ct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রাজনৈতিক</a:t>
            </a:r>
            <a:r>
              <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8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a:t>
            </a:r>
            <a:endParaRPr lang="en-US" sz="48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grpSp>
        <p:nvGrpSpPr>
          <p:cNvPr id="2" name="Group 1">
            <a:extLst>
              <a:ext uri="{FF2B5EF4-FFF2-40B4-BE49-F238E27FC236}">
                <a16:creationId xmlns:a16="http://schemas.microsoft.com/office/drawing/2014/main" id="{6D2EAC60-BBB9-402C-91C0-73A9A62ABBD3}"/>
              </a:ext>
            </a:extLst>
          </p:cNvPr>
          <p:cNvGrpSpPr/>
          <p:nvPr/>
        </p:nvGrpSpPr>
        <p:grpSpPr>
          <a:xfrm>
            <a:off x="2493234" y="2075675"/>
            <a:ext cx="5943600" cy="3944125"/>
            <a:chOff x="2493234" y="1828800"/>
            <a:chExt cx="5943600" cy="3944125"/>
          </a:xfrm>
        </p:grpSpPr>
        <p:pic>
          <p:nvPicPr>
            <p:cNvPr id="2050" name="Picture 2" descr="deshvokti rajnoitik dol k niyontron koruk editorial">
              <a:extLst>
                <a:ext uri="{FF2B5EF4-FFF2-40B4-BE49-F238E27FC236}">
                  <a16:creationId xmlns:a16="http://schemas.microsoft.com/office/drawing/2014/main" id="{2A3CCCBB-DC8A-4007-AE4A-A412AAD740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93234" y="1828800"/>
              <a:ext cx="5943600" cy="3944125"/>
            </a:xfrm>
            <a:prstGeom prst="rect">
              <a:avLst/>
            </a:prstGeom>
            <a:noFill/>
          </p:spPr>
        </p:pic>
        <p:grpSp>
          <p:nvGrpSpPr>
            <p:cNvPr id="10" name="Group 9">
              <a:extLst>
                <a:ext uri="{FF2B5EF4-FFF2-40B4-BE49-F238E27FC236}">
                  <a16:creationId xmlns:a16="http://schemas.microsoft.com/office/drawing/2014/main" id="{345B21EF-369C-49A9-8CE2-6917A826E62C}"/>
                </a:ext>
              </a:extLst>
            </p:cNvPr>
            <p:cNvGrpSpPr/>
            <p:nvPr/>
          </p:nvGrpSpPr>
          <p:grpSpPr>
            <a:xfrm>
              <a:off x="6048222" y="1905000"/>
              <a:ext cx="2257578" cy="2286000"/>
              <a:chOff x="2362200" y="2868168"/>
              <a:chExt cx="6201364" cy="3151633"/>
            </a:xfrm>
          </p:grpSpPr>
          <p:pic>
            <p:nvPicPr>
              <p:cNvPr id="11" name="Picture 2" descr="করোনায় আয়-ব্যয় কমেছে রাজনৈতিক দলের">
                <a:extLst>
                  <a:ext uri="{FF2B5EF4-FFF2-40B4-BE49-F238E27FC236}">
                    <a16:creationId xmlns:a16="http://schemas.microsoft.com/office/drawing/2014/main" id="{6431CBD0-7A77-4706-BC06-AA075D88733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321"/>
              <a:stretch/>
            </p:blipFill>
            <p:spPr bwMode="auto">
              <a:xfrm>
                <a:off x="2362200" y="2868168"/>
                <a:ext cx="6201364" cy="3058499"/>
              </a:xfrm>
              <a:prstGeom prst="rect">
                <a:avLst/>
              </a:prstGeom>
              <a:ln w="38100" cap="sq">
                <a:noFill/>
                <a:miter lim="800000"/>
              </a:ln>
              <a:effectLst>
                <a:outerShdw blurRad="57150" dist="50800" dir="2700000" algn="tl" rotWithShape="0">
                  <a:srgbClr val="000000">
                    <a:alpha val="40000"/>
                  </a:srgbClr>
                </a:outerShdw>
              </a:effectLst>
            </p:spPr>
          </p:pic>
          <p:pic>
            <p:nvPicPr>
              <p:cNvPr id="12" name="Picture 2" descr="বাংলাদেশ আওয়ামী লীগ - উইকিপিডিয়া">
                <a:extLst>
                  <a:ext uri="{FF2B5EF4-FFF2-40B4-BE49-F238E27FC236}">
                    <a16:creationId xmlns:a16="http://schemas.microsoft.com/office/drawing/2014/main" id="{9FE468FA-B47A-4A10-91AD-C04279371E1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92500" y="4085844"/>
                <a:ext cx="1933957" cy="1933956"/>
              </a:xfrm>
              <a:prstGeom prst="rect">
                <a:avLst/>
              </a:prstGeom>
              <a:noFill/>
              <a:ln>
                <a:noFill/>
              </a:ln>
            </p:spPr>
          </p:pic>
        </p:grpSp>
      </p:grpSp>
    </p:spTree>
    <p:extLst>
      <p:ext uri="{BB962C8B-B14F-4D97-AF65-F5344CB8AC3E}">
        <p14:creationId xmlns:p14="http://schemas.microsoft.com/office/powerpoint/2010/main" val="93408061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935767C-BCC8-4B9B-9307-D18C2FC41AC1}"/>
              </a:ext>
            </a:extLst>
          </p:cNvPr>
          <p:cNvSpPr txBox="1"/>
          <p:nvPr/>
        </p:nvSpPr>
        <p:spPr>
          <a:xfrm>
            <a:off x="3581400" y="457200"/>
            <a:ext cx="5819422" cy="707886"/>
          </a:xfrm>
          <a:prstGeom prst="rect">
            <a:avLst/>
          </a:prstGeom>
          <a:noFill/>
        </p:spPr>
        <p:txBody>
          <a:bodyPr wrap="square">
            <a:spAutoFit/>
          </a:bodyPr>
          <a:lstStyle/>
          <a:p>
            <a:r>
              <a:rPr kumimoji="0" lang="en-US" sz="40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রাজনৈতিক</a:t>
            </a: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r>
              <a:rPr kumimoji="0" lang="en-US" sz="40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দলের</a:t>
            </a:r>
            <a:r>
              <a:rPr lang="en-US" sz="4000" b="1" dirty="0">
                <a:solidFill>
                  <a:prstClr val="black"/>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kumimoji="0" lang="en-US" sz="40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ধারণা</a:t>
            </a:r>
            <a:r>
              <a:rPr kumimoji="0" lang="en-US" sz="40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endParaRPr lang="en-US" sz="2000" dirty="0"/>
          </a:p>
        </p:txBody>
      </p:sp>
      <p:sp>
        <p:nvSpPr>
          <p:cNvPr id="13" name="TextBox 12">
            <a:extLst>
              <a:ext uri="{FF2B5EF4-FFF2-40B4-BE49-F238E27FC236}">
                <a16:creationId xmlns:a16="http://schemas.microsoft.com/office/drawing/2014/main" id="{3E31DD7C-D0FB-44EB-A68B-FC5F2893EC01}"/>
              </a:ext>
            </a:extLst>
          </p:cNvPr>
          <p:cNvSpPr txBox="1"/>
          <p:nvPr/>
        </p:nvSpPr>
        <p:spPr>
          <a:xfrm>
            <a:off x="457200" y="2246055"/>
            <a:ext cx="10591800" cy="3046988"/>
          </a:xfrm>
          <a:prstGeom prst="rect">
            <a:avLst/>
          </a:prstGeom>
          <a:noFill/>
        </p:spPr>
        <p:txBody>
          <a:bodyPr wrap="square">
            <a:spAutoFit/>
          </a:bodyPr>
          <a:lstStyle/>
          <a:p>
            <a:pPr algn="just"/>
            <a:r>
              <a:rPr lang="as-IN" sz="3200" b="0" i="0" dirty="0">
                <a:solidFill>
                  <a:srgbClr val="282829"/>
                </a:solidFill>
                <a:effectLst/>
                <a:latin typeface="NikoshBAN" panose="02000000000000000000" pitchFamily="2" charset="0"/>
                <a:cs typeface="NikoshBAN" panose="02000000000000000000" pitchFamily="2" charset="0"/>
              </a:rPr>
              <a:t>প্রতিনিধিত্বমূলক গণতন্ত্রের মূল ভিত্তি হলো রাজনৈতিক দল। রাজনৈতিক দল জনসাধারণকে সংঘবদ্ধ করার মাধ্যমে দলের নীতি বাস্তবায়ন করে এবং বিভিন্ন রাজনৈতিক কর্মসূচি প্রণয়ন করে। </a:t>
            </a:r>
            <a:endParaRPr lang="en-US" sz="3200" b="0" i="0" dirty="0">
              <a:solidFill>
                <a:srgbClr val="282829"/>
              </a:solidFill>
              <a:effectLst/>
              <a:latin typeface="NikoshBAN" panose="02000000000000000000" pitchFamily="2" charset="0"/>
              <a:cs typeface="NikoshBAN" panose="02000000000000000000" pitchFamily="2" charset="0"/>
            </a:endParaRPr>
          </a:p>
          <a:p>
            <a:pPr algn="just"/>
            <a:r>
              <a:rPr lang="as-IN" sz="3200" b="0" i="0" dirty="0">
                <a:solidFill>
                  <a:srgbClr val="282829"/>
                </a:solidFill>
                <a:effectLst/>
                <a:latin typeface="NikoshBAN" panose="02000000000000000000" pitchFamily="2" charset="0"/>
                <a:cs typeface="NikoshBAN" panose="02000000000000000000" pitchFamily="2" charset="0"/>
              </a:rPr>
              <a:t>রাজনৈতিক দলের প্রধান লক্ষ্য হচ্ছে সাংবিধানিকভাবে রাষ্ট্র ক্ষমতা গ্রহণ, পরিচালনা, নির্বাচনী কর্মসূচি বাস্তবায়ন, সকল ধর্ম-বর্ণ-শ্রেনি, নারী-পুরুষ নির্বিশেষে সকলের মঙ্গলের জন্য কাজ করা।</a:t>
            </a:r>
            <a:endParaRPr lang="en-US" sz="3200" dirty="0">
              <a:latin typeface="NikoshBAN" panose="02000000000000000000" pitchFamily="2" charset="0"/>
              <a:cs typeface="NikoshBAN" panose="02000000000000000000" pitchFamily="2" charset="0"/>
            </a:endParaRPr>
          </a:p>
        </p:txBody>
      </p:sp>
      <p:sp>
        <p:nvSpPr>
          <p:cNvPr id="15" name="TextBox 14">
            <a:extLst>
              <a:ext uri="{FF2B5EF4-FFF2-40B4-BE49-F238E27FC236}">
                <a16:creationId xmlns:a16="http://schemas.microsoft.com/office/drawing/2014/main" id="{7A5E5524-1129-4BCA-9E0B-9AC43D8323E0}"/>
              </a:ext>
            </a:extLst>
          </p:cNvPr>
          <p:cNvSpPr txBox="1"/>
          <p:nvPr/>
        </p:nvSpPr>
        <p:spPr>
          <a:xfrm>
            <a:off x="609600" y="5323582"/>
            <a:ext cx="10240794" cy="1077218"/>
          </a:xfrm>
          <a:prstGeom prst="rect">
            <a:avLst/>
          </a:prstGeom>
          <a:noFill/>
        </p:spPr>
        <p:txBody>
          <a:bodyPr wrap="square">
            <a:spAutoFit/>
          </a:bodyPr>
          <a:lstStyle/>
          <a:p>
            <a:r>
              <a:rPr lang="en-US" sz="3200" b="0" i="0" dirty="0" err="1">
                <a:solidFill>
                  <a:srgbClr val="282829"/>
                </a:solidFill>
                <a:effectLst/>
                <a:latin typeface="NikoshBAN" panose="02000000000000000000" pitchFamily="2" charset="0"/>
                <a:cs typeface="NikoshBAN" panose="02000000000000000000" pitchFamily="2" charset="0"/>
              </a:rPr>
              <a:t>মোটকথা</a:t>
            </a:r>
            <a:r>
              <a:rPr lang="en-US" sz="3200" b="0" i="0" dirty="0">
                <a:solidFill>
                  <a:srgbClr val="282829"/>
                </a:solidFill>
                <a:effectLst/>
                <a:latin typeface="NikoshBAN" panose="02000000000000000000" pitchFamily="2" charset="0"/>
                <a:cs typeface="NikoshBAN" panose="02000000000000000000" pitchFamily="2" charset="0"/>
              </a:rPr>
              <a:t>, </a:t>
            </a:r>
            <a:r>
              <a:rPr lang="as-IN" sz="3200" b="0" i="0" dirty="0">
                <a:solidFill>
                  <a:srgbClr val="282829"/>
                </a:solidFill>
                <a:effectLst/>
                <a:latin typeface="NikoshBAN" panose="02000000000000000000" pitchFamily="2" charset="0"/>
                <a:cs typeface="NikoshBAN" panose="02000000000000000000" pitchFamily="2" charset="0"/>
              </a:rPr>
              <a:t>রাজনৈতিক দল হলো নীতি আদর্শের সমর্থনে সংগঠিত সংঘ বিশেষ যা সাংবিধানিক উপায়ে সরকার গঠন </a:t>
            </a:r>
            <a:r>
              <a:rPr lang="en-US" sz="3200" dirty="0">
                <a:solidFill>
                  <a:srgbClr val="282829"/>
                </a:solidFill>
                <a:latin typeface="NikoshBAN" panose="02000000000000000000" pitchFamily="2" charset="0"/>
                <a:cs typeface="NikoshBAN" panose="02000000000000000000" pitchFamily="2" charset="0"/>
              </a:rPr>
              <a:t>ও</a:t>
            </a:r>
            <a:r>
              <a:rPr lang="as-IN" sz="3200" b="0" i="0" dirty="0">
                <a:solidFill>
                  <a:srgbClr val="282829"/>
                </a:solidFill>
                <a:effectLst/>
                <a:latin typeface="NikoshBAN" panose="02000000000000000000" pitchFamily="2" charset="0"/>
                <a:cs typeface="NikoshBAN" panose="02000000000000000000" pitchFamily="2" charset="0"/>
              </a:rPr>
              <a:t> পরিচালনার চেষ্টা করে।</a:t>
            </a:r>
            <a:endParaRPr lang="en-US" sz="3200" dirty="0">
              <a:latin typeface="NikoshBAN" panose="02000000000000000000" pitchFamily="2" charset="0"/>
              <a:cs typeface="NikoshBAN" panose="02000000000000000000" pitchFamily="2" charset="0"/>
            </a:endParaRPr>
          </a:p>
        </p:txBody>
      </p:sp>
      <p:pic>
        <p:nvPicPr>
          <p:cNvPr id="2050" name="Picture 2" descr="ভারতে বর্তমানে রাজনৈতিক দলের বৃহত্তম সংখ্যা ১ হাজার ৯০০টি – ক্রাইম পেট্রোল  বাংলাদেশ">
            <a:extLst>
              <a:ext uri="{FF2B5EF4-FFF2-40B4-BE49-F238E27FC236}">
                <a16:creationId xmlns:a16="http://schemas.microsoft.com/office/drawing/2014/main" id="{07C35140-B7FC-4FA9-9D8A-5D9B192F7C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432709"/>
            <a:ext cx="2938064" cy="1624691"/>
          </a:xfrm>
          <a:prstGeom prst="rect">
            <a:avLst/>
          </a:prstGeom>
          <a:noFill/>
        </p:spPr>
      </p:pic>
    </p:spTree>
    <p:extLst>
      <p:ext uri="{BB962C8B-B14F-4D97-AF65-F5344CB8AC3E}">
        <p14:creationId xmlns:p14="http://schemas.microsoft.com/office/powerpoint/2010/main" val="56251320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outVertical)">
                                      <p:cBhvr>
                                        <p:cTn id="7" dur="1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286000" y="4876800"/>
            <a:ext cx="6553200" cy="733509"/>
          </a:xfrm>
          <a:prstGeom prst="roundRect">
            <a:avLst>
              <a:gd name="adj" fmla="val 20841"/>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42938" indent="-642938" algn="just">
              <a:buFont typeface="Wingdings" panose="05000000000000000000" pitchFamily="2" charset="2"/>
              <a:buChar char="q"/>
              <a:defRPr/>
            </a:pPr>
            <a:r>
              <a:rPr lang="en-US" sz="40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রাজনৈতিক</a:t>
            </a:r>
            <a:r>
              <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a:t>
            </a:r>
            <a:r>
              <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a:t>
            </a:r>
            <a:r>
              <a:rPr lang="en-US" sz="4000" kern="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sp>
        <p:nvSpPr>
          <p:cNvPr id="9" name="Plaque 8"/>
          <p:cNvSpPr/>
          <p:nvPr/>
        </p:nvSpPr>
        <p:spPr>
          <a:xfrm>
            <a:off x="3354415" y="304800"/>
            <a:ext cx="4036985" cy="706050"/>
          </a:xfrm>
          <a:prstGeom prst="plaque">
            <a:avLst/>
          </a:prstGeom>
          <a:solidFill>
            <a:schemeClr val="accent5">
              <a:lumMod val="40000"/>
              <a:lumOff val="60000"/>
            </a:schemeClr>
          </a:solidFill>
          <a:ln w="28575" cap="flat" cmpd="sng" algn="ctr">
            <a:solidFill>
              <a:srgbClr val="7030A0"/>
            </a:solidFill>
            <a:prstDash val="solid"/>
          </a:ln>
          <a:effectLst/>
          <a:scene3d>
            <a:camera prst="orthographicFront"/>
            <a:lightRig rig="threePt" dir="t"/>
          </a:scene3d>
          <a:sp3d>
            <a:bevelT prst="relaxedInset"/>
          </a:sp3d>
        </p:spPr>
        <p:txBody>
          <a:bodyPr rtlCol="0" anchor="ctr"/>
          <a:lstStyle/>
          <a:p>
            <a:pPr algn="ctr">
              <a:defRPr/>
            </a:pPr>
            <a:r>
              <a:rPr lang="bn-BD" sz="4800" b="1" kern="0" dirty="0">
                <a:ln w="0"/>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একক কাজ</a:t>
            </a:r>
            <a:endParaRPr lang="en-US" sz="4800" kern="0" dirty="0">
              <a:latin typeface="NikoshBAN" panose="02000000000000000000" pitchFamily="2" charset="0"/>
              <a:cs typeface="NikoshBAN" panose="02000000000000000000" pitchFamily="2" charset="0"/>
            </a:endParaRPr>
          </a:p>
        </p:txBody>
      </p:sp>
      <p:sp>
        <p:nvSpPr>
          <p:cNvPr id="6" name="TextBox 5">
            <a:extLst>
              <a:ext uri="{FF2B5EF4-FFF2-40B4-BE49-F238E27FC236}">
                <a16:creationId xmlns:a16="http://schemas.microsoft.com/office/drawing/2014/main" id="{776B7622-A143-42F8-8632-7F884A33327E}"/>
              </a:ext>
            </a:extLst>
          </p:cNvPr>
          <p:cNvSpPr txBox="1"/>
          <p:nvPr/>
        </p:nvSpPr>
        <p:spPr>
          <a:xfrm>
            <a:off x="152400" y="5953780"/>
            <a:ext cx="11277600"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rPr>
              <a:t>www.facebook.com/mesba1979  </a:t>
            </a:r>
            <a:r>
              <a:rPr lang="en-US" sz="2800" dirty="0">
                <a:solidFill>
                  <a:srgbClr val="002060"/>
                </a:solidFill>
                <a:effectLst>
                  <a:outerShdw blurRad="38100" dist="38100" dir="2700000" algn="tl">
                    <a:srgbClr val="000000">
                      <a:alpha val="43137"/>
                    </a:srgbClr>
                  </a:outerShdw>
                </a:effectLst>
              </a:rPr>
              <a:t>Email No: mesba1979@gmail.com</a:t>
            </a:r>
          </a:p>
        </p:txBody>
      </p:sp>
      <p:pic>
        <p:nvPicPr>
          <p:cNvPr id="1026" name="Picture 2" descr="deshvokti rajnoitik dol k niyontron koruk editorial">
            <a:extLst>
              <a:ext uri="{FF2B5EF4-FFF2-40B4-BE49-F238E27FC236}">
                <a16:creationId xmlns:a16="http://schemas.microsoft.com/office/drawing/2014/main" id="{DDA0BA8C-03C5-462F-8829-29BA70052D0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1" y="1600200"/>
            <a:ext cx="4724399" cy="3017279"/>
          </a:xfrm>
          <a:prstGeom prst="rect">
            <a:avLst/>
          </a:prstGeom>
          <a:noFill/>
          <a:ln w="28575">
            <a:solidFill>
              <a:srgbClr val="7030A0"/>
            </a:solidFill>
          </a:ln>
        </p:spPr>
      </p:pic>
    </p:spTree>
    <p:extLst>
      <p:ext uri="{BB962C8B-B14F-4D97-AF65-F5344CB8AC3E}">
        <p14:creationId xmlns:p14="http://schemas.microsoft.com/office/powerpoint/2010/main" val="21730308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609600" y="1447800"/>
            <a:ext cx="10458451" cy="1569660"/>
          </a:xfrm>
          <a:prstGeom prst="rect">
            <a:avLst/>
          </a:prstGeom>
          <a:noFill/>
        </p:spPr>
        <p:txBody>
          <a:bodyPr wrap="square" rtlCol="0">
            <a:spAutoFit/>
          </a:bodyPr>
          <a:lstStyle/>
          <a:p>
            <a:pPr algn="just"/>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যোশেফ</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এস</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সুম্পিটার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রাজনৈতিক</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হলো</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এমন</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গোষ্ঠী</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যাদের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লক্ষ্য</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হলো</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ক্ষমতা</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লাভের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জন্য</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ক্ষমতায়</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টিকে</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থাকার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জন্য</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সংঘবদ্ধভাবে</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প্রতিযোগিতায়</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অবতীর্ণ</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হওয়া</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1" name="TextBox 10"/>
          <p:cNvSpPr txBox="1"/>
          <p:nvPr/>
        </p:nvSpPr>
        <p:spPr>
          <a:xfrm>
            <a:off x="485775" y="3048000"/>
            <a:ext cx="10458450" cy="1077218"/>
          </a:xfrm>
          <a:prstGeom prst="rect">
            <a:avLst/>
          </a:prstGeom>
          <a:noFill/>
        </p:spPr>
        <p:txBody>
          <a:bodyPr wrap="square" rtlCol="0">
            <a:spAutoFit/>
          </a:bodyPr>
          <a:lstStyle/>
          <a:p>
            <a:pPr algn="just"/>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অধ্যাপক</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ম্যাকাইভার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রাজনৈতিক</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হচ্ছে</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কোনো</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সমর্থনে</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সংগঠিত</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সংঘবিশেষ</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নিয়মতান্ত্রিক</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উপায়ে</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সরকার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পরিচালনায়</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প্রয়াসী</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হয়</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p>
        </p:txBody>
      </p:sp>
      <p:sp>
        <p:nvSpPr>
          <p:cNvPr id="14" name="TextBox 13">
            <a:extLst>
              <a:ext uri="{FF2B5EF4-FFF2-40B4-BE49-F238E27FC236}">
                <a16:creationId xmlns:a16="http://schemas.microsoft.com/office/drawing/2014/main" id="{A8E474B3-2C57-4195-9C41-9F9450A009C0}"/>
              </a:ext>
            </a:extLst>
          </p:cNvPr>
          <p:cNvSpPr txBox="1"/>
          <p:nvPr/>
        </p:nvSpPr>
        <p:spPr>
          <a:xfrm>
            <a:off x="3124200" y="502723"/>
            <a:ext cx="4114800" cy="646331"/>
          </a:xfrm>
          <a:prstGeom prst="rect">
            <a:avLst/>
          </a:prstGeom>
          <a:noFill/>
          <a:ln w="57150">
            <a:solidFill>
              <a:srgbClr val="7030A0"/>
            </a:solidFill>
          </a:ln>
        </p:spPr>
        <p:txBody>
          <a:bodyPr wrap="square">
            <a:spAutoFit/>
          </a:bodyPr>
          <a:lstStyle/>
          <a:p>
            <a:pPr algn="just"/>
            <a:r>
              <a:rPr kumimoji="0" lang="en-US" sz="3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রাজনৈতিক</a:t>
            </a: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r>
              <a:rPr kumimoji="0" lang="en-US" sz="3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দলের</a:t>
            </a:r>
            <a:r>
              <a:rPr kumimoji="0" lang="en-US" sz="36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 </a:t>
            </a:r>
            <a:r>
              <a:rPr kumimoji="0" lang="en-US" sz="3600" b="1" i="0" u="none" strike="noStrike" kern="1200" cap="none" spc="0" normalizeH="0" baseline="0" noProof="0" dirty="0" err="1">
                <a:ln>
                  <a:noFill/>
                </a:ln>
                <a:solidFill>
                  <a:prstClr val="black"/>
                </a:solidFill>
                <a:effectLst>
                  <a:outerShdw blurRad="38100" dist="38100" dir="2700000" algn="tl">
                    <a:srgbClr val="000000">
                      <a:alpha val="43137"/>
                    </a:srgbClr>
                  </a:outerShdw>
                </a:effectLst>
                <a:uLnTx/>
                <a:uFillTx/>
                <a:latin typeface="NikoshBAN" panose="02000000000000000000" pitchFamily="2" charset="0"/>
                <a:ea typeface="+mn-ea"/>
                <a:cs typeface="NikoshBAN" panose="02000000000000000000" pitchFamily="2" charset="0"/>
              </a:rPr>
              <a:t>সংজ্ঞা</a:t>
            </a:r>
            <a:endParaRPr lang="en-US" dirty="0"/>
          </a:p>
        </p:txBody>
      </p:sp>
      <p:sp>
        <p:nvSpPr>
          <p:cNvPr id="7" name="TextBox 6">
            <a:extLst>
              <a:ext uri="{FF2B5EF4-FFF2-40B4-BE49-F238E27FC236}">
                <a16:creationId xmlns:a16="http://schemas.microsoft.com/office/drawing/2014/main" id="{EDA25F2B-5DE9-45FF-BA3E-0DC614448A44}"/>
              </a:ext>
            </a:extLst>
          </p:cNvPr>
          <p:cNvSpPr txBox="1"/>
          <p:nvPr/>
        </p:nvSpPr>
        <p:spPr>
          <a:xfrm>
            <a:off x="533400" y="4267200"/>
            <a:ext cx="10458450" cy="2062103"/>
          </a:xfrm>
          <a:prstGeom prst="rect">
            <a:avLst/>
          </a:prstGeom>
          <a:noFill/>
        </p:spPr>
        <p:txBody>
          <a:bodyPr wrap="square" rtlCol="0">
            <a:spAutoFit/>
          </a:bodyPr>
          <a:lstStyle/>
          <a:p>
            <a:pPr algn="just"/>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অধ্যাপক</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গেটেলের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মতে</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রাজনৈতিক</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হচ্ছে</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মোটামুটিভাবে</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সংগঠিত</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এমন</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একটি</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নাগরিক</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সম্প্রদায়</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একটি</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রাজনৈতিক</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সংগঠন</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হিসেবে</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কাজ</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এবং</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যারা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ভোট</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দান</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ক্ষমতার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দ্বারা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সরকারকে</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নিয়ন্ত্রণ</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ও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সাধারণ</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নীতিগুলোকে</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কার্যকর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চেষ্টা</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3200" dirty="0" err="1">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করে</a:t>
            </a:r>
            <a:r>
              <a:rPr lang="en-US" sz="32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 ’’</a:t>
            </a:r>
          </a:p>
        </p:txBody>
      </p:sp>
      <p:pic>
        <p:nvPicPr>
          <p:cNvPr id="6" name="Picture 5">
            <a:extLst>
              <a:ext uri="{FF2B5EF4-FFF2-40B4-BE49-F238E27FC236}">
                <a16:creationId xmlns:a16="http://schemas.microsoft.com/office/drawing/2014/main" id="{6AE67395-F852-4747-B84E-F9931C2628AA}"/>
              </a:ext>
            </a:extLst>
          </p:cNvPr>
          <p:cNvPicPr>
            <a:picLocks noChangeAspect="1"/>
          </p:cNvPicPr>
          <p:nvPr/>
        </p:nvPicPr>
        <p:blipFill rotWithShape="1">
          <a:blip r:embed="rId2"/>
          <a:srcRect t="53556" r="6000" b="26296"/>
          <a:stretch/>
        </p:blipFill>
        <p:spPr>
          <a:xfrm>
            <a:off x="381000" y="2514600"/>
            <a:ext cx="10668000" cy="1910209"/>
          </a:xfrm>
          <a:prstGeom prst="rect">
            <a:avLst/>
          </a:prstGeom>
          <a:ln w="38100">
            <a:solidFill>
              <a:srgbClr val="7030A0"/>
            </a:solidFill>
          </a:ln>
        </p:spPr>
      </p:pic>
      <p:pic>
        <p:nvPicPr>
          <p:cNvPr id="8" name="Picture 2" descr="ভারতে বর্তমানে রাজনৈতিক দলের বৃহত্তম সংখ্যা ১ হাজার ৯০০টি – ক্রাইম পেট্রোল  বাংলাদেশ">
            <a:extLst>
              <a:ext uri="{FF2B5EF4-FFF2-40B4-BE49-F238E27FC236}">
                <a16:creationId xmlns:a16="http://schemas.microsoft.com/office/drawing/2014/main" id="{53DE83EC-B3FC-4509-A352-379FA09E3D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697" y="304800"/>
            <a:ext cx="2066981" cy="1142999"/>
          </a:xfrm>
          <a:prstGeom prst="rect">
            <a:avLst/>
          </a:prstGeom>
          <a:noFill/>
        </p:spPr>
      </p:pic>
    </p:spTree>
    <p:extLst>
      <p:ext uri="{BB962C8B-B14F-4D97-AF65-F5344CB8AC3E}">
        <p14:creationId xmlns:p14="http://schemas.microsoft.com/office/powerpoint/2010/main" val="110802498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xit" presetSubtype="0" fill="hold" grpId="1" nodeType="clickEffect">
                                  <p:stCondLst>
                                    <p:cond delay="0"/>
                                  </p:stCondLst>
                                  <p:childTnLst>
                                    <p:animEffect transition="out" filter="fade">
                                      <p:cBhvr>
                                        <p:cTn id="21" dur="1000"/>
                                        <p:tgtEl>
                                          <p:spTgt spid="10"/>
                                        </p:tgtEl>
                                      </p:cBhvr>
                                    </p:animEffect>
                                    <p:anim calcmode="lin" valueType="num">
                                      <p:cBhvr>
                                        <p:cTn id="22" dur="1000"/>
                                        <p:tgtEl>
                                          <p:spTgt spid="10"/>
                                        </p:tgtEl>
                                        <p:attrNameLst>
                                          <p:attrName>ppt_x</p:attrName>
                                        </p:attrNameLst>
                                      </p:cBhvr>
                                      <p:tavLst>
                                        <p:tav tm="0">
                                          <p:val>
                                            <p:strVal val="ppt_x"/>
                                          </p:val>
                                        </p:tav>
                                        <p:tav tm="100000">
                                          <p:val>
                                            <p:strVal val="ppt_x"/>
                                          </p:val>
                                        </p:tav>
                                      </p:tavLst>
                                    </p:anim>
                                    <p:anim calcmode="lin" valueType="num">
                                      <p:cBhvr>
                                        <p:cTn id="23" dur="1000"/>
                                        <p:tgtEl>
                                          <p:spTgt spid="10"/>
                                        </p:tgtEl>
                                        <p:attrNameLst>
                                          <p:attrName>ppt_y</p:attrName>
                                        </p:attrNameLst>
                                      </p:cBhvr>
                                      <p:tavLst>
                                        <p:tav tm="0">
                                          <p:val>
                                            <p:strVal val="ppt_y"/>
                                          </p:val>
                                        </p:tav>
                                        <p:tav tm="100000">
                                          <p:val>
                                            <p:strVal val="ppt_y+.1"/>
                                          </p:val>
                                        </p:tav>
                                      </p:tavLst>
                                    </p:anim>
                                    <p:set>
                                      <p:cBhvr>
                                        <p:cTn id="24" dur="1" fill="hold">
                                          <p:stCondLst>
                                            <p:cond delay="999"/>
                                          </p:stCondLst>
                                        </p:cTn>
                                        <p:tgtEl>
                                          <p:spTgt spid="10"/>
                                        </p:tgtEl>
                                        <p:attrNameLst>
                                          <p:attrName>style.visibility</p:attrName>
                                        </p:attrNameLst>
                                      </p:cBhvr>
                                      <p:to>
                                        <p:strVal val="hidden"/>
                                      </p:to>
                                    </p:set>
                                  </p:childTnLst>
                                </p:cTn>
                              </p:par>
                              <p:par>
                                <p:cTn id="25" presetID="42" presetClass="exit" presetSubtype="0" fill="hold" grpId="1" nodeType="withEffect">
                                  <p:stCondLst>
                                    <p:cond delay="0"/>
                                  </p:stCondLst>
                                  <p:childTnLst>
                                    <p:animEffect transition="out" filter="fade">
                                      <p:cBhvr>
                                        <p:cTn id="26" dur="1000"/>
                                        <p:tgtEl>
                                          <p:spTgt spid="11"/>
                                        </p:tgtEl>
                                      </p:cBhvr>
                                    </p:animEffect>
                                    <p:anim calcmode="lin" valueType="num">
                                      <p:cBhvr>
                                        <p:cTn id="27" dur="1000"/>
                                        <p:tgtEl>
                                          <p:spTgt spid="11"/>
                                        </p:tgtEl>
                                        <p:attrNameLst>
                                          <p:attrName>ppt_x</p:attrName>
                                        </p:attrNameLst>
                                      </p:cBhvr>
                                      <p:tavLst>
                                        <p:tav tm="0">
                                          <p:val>
                                            <p:strVal val="ppt_x"/>
                                          </p:val>
                                        </p:tav>
                                        <p:tav tm="100000">
                                          <p:val>
                                            <p:strVal val="ppt_x"/>
                                          </p:val>
                                        </p:tav>
                                      </p:tavLst>
                                    </p:anim>
                                    <p:anim calcmode="lin" valueType="num">
                                      <p:cBhvr>
                                        <p:cTn id="28" dur="1000"/>
                                        <p:tgtEl>
                                          <p:spTgt spid="11"/>
                                        </p:tgtEl>
                                        <p:attrNameLst>
                                          <p:attrName>ppt_y</p:attrName>
                                        </p:attrNameLst>
                                      </p:cBhvr>
                                      <p:tavLst>
                                        <p:tav tm="0">
                                          <p:val>
                                            <p:strVal val="ppt_y"/>
                                          </p:val>
                                        </p:tav>
                                        <p:tav tm="100000">
                                          <p:val>
                                            <p:strVal val="ppt_y+.1"/>
                                          </p:val>
                                        </p:tav>
                                      </p:tavLst>
                                    </p:anim>
                                    <p:set>
                                      <p:cBhvr>
                                        <p:cTn id="29" dur="1" fill="hold">
                                          <p:stCondLst>
                                            <p:cond delay="999"/>
                                          </p:stCondLst>
                                        </p:cTn>
                                        <p:tgtEl>
                                          <p:spTgt spid="11"/>
                                        </p:tgtEl>
                                        <p:attrNameLst>
                                          <p:attrName>style.visibility</p:attrName>
                                        </p:attrNameLst>
                                      </p:cBhvr>
                                      <p:to>
                                        <p:strVal val="hidden"/>
                                      </p:to>
                                    </p:set>
                                  </p:childTnLst>
                                </p:cTn>
                              </p:par>
                              <p:par>
                                <p:cTn id="30" presetID="42" presetClass="exit" presetSubtype="0" fill="hold" grpId="1" nodeType="withEffect">
                                  <p:stCondLst>
                                    <p:cond delay="0"/>
                                  </p:stCondLst>
                                  <p:childTnLst>
                                    <p:animEffect transition="out" filter="fade">
                                      <p:cBhvr>
                                        <p:cTn id="31" dur="1000"/>
                                        <p:tgtEl>
                                          <p:spTgt spid="7"/>
                                        </p:tgtEl>
                                      </p:cBhvr>
                                    </p:animEffect>
                                    <p:anim calcmode="lin" valueType="num">
                                      <p:cBhvr>
                                        <p:cTn id="32" dur="1000"/>
                                        <p:tgtEl>
                                          <p:spTgt spid="7"/>
                                        </p:tgtEl>
                                        <p:attrNameLst>
                                          <p:attrName>ppt_x</p:attrName>
                                        </p:attrNameLst>
                                      </p:cBhvr>
                                      <p:tavLst>
                                        <p:tav tm="0">
                                          <p:val>
                                            <p:strVal val="ppt_x"/>
                                          </p:val>
                                        </p:tav>
                                        <p:tav tm="100000">
                                          <p:val>
                                            <p:strVal val="ppt_x"/>
                                          </p:val>
                                        </p:tav>
                                      </p:tavLst>
                                    </p:anim>
                                    <p:anim calcmode="lin" valueType="num">
                                      <p:cBhvr>
                                        <p:cTn id="33" dur="1000"/>
                                        <p:tgtEl>
                                          <p:spTgt spid="7"/>
                                        </p:tgtEl>
                                        <p:attrNameLst>
                                          <p:attrName>ppt_y</p:attrName>
                                        </p:attrNameLst>
                                      </p:cBhvr>
                                      <p:tavLst>
                                        <p:tav tm="0">
                                          <p:val>
                                            <p:strVal val="ppt_y"/>
                                          </p:val>
                                        </p:tav>
                                        <p:tav tm="100000">
                                          <p:val>
                                            <p:strVal val="ppt_y+.1"/>
                                          </p:val>
                                        </p:tav>
                                      </p:tavLst>
                                    </p:anim>
                                    <p:set>
                                      <p:cBhvr>
                                        <p:cTn id="34" dur="1" fill="hold">
                                          <p:stCondLst>
                                            <p:cond delay="999"/>
                                          </p:stCondLst>
                                        </p:cTn>
                                        <p:tgtEl>
                                          <p:spTgt spid="7"/>
                                        </p:tgtEl>
                                        <p:attrNameLst>
                                          <p:attrName>style.visibility</p:attrName>
                                        </p:attrNameLst>
                                      </p:cBhvr>
                                      <p:to>
                                        <p:strVal val="hidden"/>
                                      </p:to>
                                    </p:set>
                                  </p:childTnLst>
                                </p:cTn>
                              </p:par>
                              <p:par>
                                <p:cTn id="35" presetID="42" presetClass="entr" presetSubtype="0"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7" grpId="0"/>
      <p:bldP spid="7"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3382419" y="152400"/>
            <a:ext cx="4155970" cy="856321"/>
          </a:xfrm>
          <a:prstGeom prst="roundRect">
            <a:avLst>
              <a:gd name="adj" fmla="val 32124"/>
            </a:avLst>
          </a:prstGeom>
          <a:noFill/>
          <a:ln w="38100">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4800" b="1" kern="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জোড়ায়</a:t>
            </a:r>
            <a:r>
              <a:rPr lang="bn-BD" sz="4800" b="1" kern="0" dirty="0">
                <a:ln w="0"/>
                <a:solidFill>
                  <a:prstClr val="black"/>
                </a:solidFill>
                <a:effectLst>
                  <a:outerShdw blurRad="38100" dist="19050" dir="2700000" algn="tl" rotWithShape="0">
                    <a:prstClr val="black">
                      <a:alpha val="40000"/>
                    </a:prstClr>
                  </a:outerShdw>
                </a:effectLst>
                <a:latin typeface="NikoshBAN" panose="02000000000000000000" pitchFamily="2" charset="0"/>
                <a:cs typeface="NikoshBAN" panose="02000000000000000000" pitchFamily="2" charset="0"/>
              </a:rPr>
              <a:t> কাজ</a:t>
            </a:r>
            <a:endParaRPr lang="en-US" sz="2800" kern="0" dirty="0">
              <a:solidFill>
                <a:prstClr val="black"/>
              </a:solidFill>
              <a:latin typeface="NikoshBAN" panose="02000000000000000000" pitchFamily="2" charset="0"/>
              <a:cs typeface="NikoshBAN" panose="02000000000000000000" pitchFamily="2" charset="0"/>
            </a:endParaRPr>
          </a:p>
        </p:txBody>
      </p:sp>
      <p:sp>
        <p:nvSpPr>
          <p:cNvPr id="8" name="TextBox 7">
            <a:extLst>
              <a:ext uri="{FF2B5EF4-FFF2-40B4-BE49-F238E27FC236}">
                <a16:creationId xmlns:a16="http://schemas.microsoft.com/office/drawing/2014/main" id="{F6914F50-850C-40E5-BAB6-5D81826E8C0F}"/>
              </a:ext>
            </a:extLst>
          </p:cNvPr>
          <p:cNvSpPr txBox="1"/>
          <p:nvPr/>
        </p:nvSpPr>
        <p:spPr>
          <a:xfrm>
            <a:off x="0" y="5953780"/>
            <a:ext cx="11277600" cy="523220"/>
          </a:xfrm>
          <a:prstGeom prst="rect">
            <a:avLst/>
          </a:prstGeom>
          <a:noFill/>
        </p:spPr>
        <p:txBody>
          <a:bodyPr wrap="square" rtlCol="0">
            <a:spAutoFit/>
          </a:bodyPr>
          <a:lstStyle/>
          <a:p>
            <a:pPr algn="ctr"/>
            <a:r>
              <a:rPr lang="en-US" sz="2800" dirty="0">
                <a:solidFill>
                  <a:srgbClr val="FF0000"/>
                </a:solidFill>
                <a:effectLst>
                  <a:outerShdw blurRad="38100" dist="38100" dir="2700000" algn="tl">
                    <a:srgbClr val="000000">
                      <a:alpha val="43137"/>
                    </a:srgbClr>
                  </a:outerShdw>
                </a:effectLst>
              </a:rPr>
              <a:t>www.facebook.com/mesba1979     </a:t>
            </a:r>
            <a:r>
              <a:rPr lang="en-US" sz="2800" dirty="0">
                <a:solidFill>
                  <a:srgbClr val="002060"/>
                </a:solidFill>
                <a:effectLst>
                  <a:outerShdw blurRad="38100" dist="38100" dir="2700000" algn="tl">
                    <a:srgbClr val="000000">
                      <a:alpha val="43137"/>
                    </a:srgbClr>
                  </a:outerShdw>
                </a:effectLst>
              </a:rPr>
              <a:t>Email No: mesba1979@gmail.com</a:t>
            </a:r>
          </a:p>
        </p:txBody>
      </p:sp>
      <p:sp>
        <p:nvSpPr>
          <p:cNvPr id="6" name="Rounded Rectangle 4">
            <a:extLst>
              <a:ext uri="{FF2B5EF4-FFF2-40B4-BE49-F238E27FC236}">
                <a16:creationId xmlns:a16="http://schemas.microsoft.com/office/drawing/2014/main" id="{78F53653-B258-4B05-8152-19FAEFE1003C}"/>
              </a:ext>
            </a:extLst>
          </p:cNvPr>
          <p:cNvSpPr/>
          <p:nvPr/>
        </p:nvSpPr>
        <p:spPr>
          <a:xfrm>
            <a:off x="2133600" y="4876800"/>
            <a:ext cx="6781800" cy="733509"/>
          </a:xfrm>
          <a:prstGeom prst="roundRect">
            <a:avLst>
              <a:gd name="adj" fmla="val 20841"/>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642938" indent="-642938" algn="just">
              <a:buFont typeface="Wingdings" panose="05000000000000000000" pitchFamily="2" charset="2"/>
              <a:buChar char="q"/>
              <a:defRPr/>
            </a:pPr>
            <a:r>
              <a:rPr lang="en-US" sz="40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রাজনৈতিক</a:t>
            </a:r>
            <a:r>
              <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দলের</a:t>
            </a:r>
            <a:r>
              <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দুটো</a:t>
            </a:r>
            <a:r>
              <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সংজ্ঞা</a:t>
            </a:r>
            <a:r>
              <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dirty="0" err="1">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বলো</a:t>
            </a:r>
            <a:r>
              <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 </a:t>
            </a:r>
            <a:r>
              <a:rPr lang="en-US" sz="4000" kern="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a:t>
            </a:r>
            <a:endParaRPr lang="en-US" sz="4000" dirty="0">
              <a:solidFill>
                <a:schemeClr val="tx1"/>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3074" name="Picture 2" descr="জোটের রাজনীতিতে সাফল্যের চার শর্ত এবং কিছু কথা">
            <a:extLst>
              <a:ext uri="{FF2B5EF4-FFF2-40B4-BE49-F238E27FC236}">
                <a16:creationId xmlns:a16="http://schemas.microsoft.com/office/drawing/2014/main" id="{B2A8B45C-69E7-48D3-8E11-C48976C1C2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14860" y="1390976"/>
            <a:ext cx="4891088" cy="3051379"/>
          </a:xfrm>
          <a:prstGeom prst="rect">
            <a:avLst/>
          </a:prstGeom>
          <a:noFill/>
          <a:ln>
            <a:solidFill>
              <a:srgbClr val="7030A0"/>
            </a:solidFill>
          </a:ln>
        </p:spPr>
      </p:pic>
    </p:spTree>
    <p:extLst>
      <p:ext uri="{BB962C8B-B14F-4D97-AF65-F5344CB8AC3E}">
        <p14:creationId xmlns:p14="http://schemas.microsoft.com/office/powerpoint/2010/main" val="32640464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Executive</Template>
  <TotalTime>3123</TotalTime>
  <Words>681</Words>
  <Application>Microsoft Office PowerPoint</Application>
  <PresentationFormat>Custom</PresentationFormat>
  <Paragraphs>59</Paragraphs>
  <Slides>17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Arial</vt:lpstr>
      <vt:lpstr>Calibri</vt:lpstr>
      <vt:lpstr>Century Gothic</vt:lpstr>
      <vt:lpstr>Courier New</vt:lpstr>
      <vt:lpstr>NikoshBAN</vt:lpstr>
      <vt:lpstr>Palatino Linotype</vt:lpstr>
      <vt:lpstr>SolaimanLipi</vt:lpstr>
      <vt:lpstr>Wingdings</vt: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MOHAMMAD ISHAK MIAH</dc:creator>
  <cp:lastModifiedBy>User</cp:lastModifiedBy>
  <cp:revision>510</cp:revision>
  <dcterms:created xsi:type="dcterms:W3CDTF">2006-08-16T00:00:00Z</dcterms:created>
  <dcterms:modified xsi:type="dcterms:W3CDTF">2021-07-06T12:52:54Z</dcterms:modified>
</cp:coreProperties>
</file>