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99" r:id="rId8"/>
    <p:sldId id="328" r:id="rId9"/>
    <p:sldId id="329" r:id="rId10"/>
    <p:sldId id="331" r:id="rId11"/>
    <p:sldId id="332" r:id="rId12"/>
    <p:sldId id="333" r:id="rId13"/>
    <p:sldId id="306" r:id="rId14"/>
    <p:sldId id="334" r:id="rId15"/>
    <p:sldId id="338" r:id="rId16"/>
    <p:sldId id="322" r:id="rId17"/>
    <p:sldId id="297" r:id="rId18"/>
    <p:sldId id="279" r:id="rId19"/>
    <p:sldId id="280" r:id="rId20"/>
    <p:sldId id="281" r:id="rId21"/>
    <p:sldId id="282" r:id="rId22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62" y="-90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5395" y="329185"/>
            <a:ext cx="11347930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6748" y="434162"/>
            <a:ext cx="110483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0785" y="1820206"/>
            <a:ext cx="10337562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0785" y="3685032"/>
            <a:ext cx="10337562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2A736-B4F3-47A7-9965-3E0DD00F43C0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9D27C-771A-4D68-B1B6-D209F3532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01" y="4983480"/>
            <a:ext cx="10884845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901" y="530352"/>
            <a:ext cx="10884845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2A736-B4F3-47A7-9965-3E0DD00F43C0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9D27C-771A-4D68-B1B6-D209F3532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3" y="533405"/>
            <a:ext cx="2635065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9440" y="533403"/>
            <a:ext cx="7905195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2A736-B4F3-47A7-9965-3E0DD00F43C0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9D27C-771A-4D68-B1B6-D209F3532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01" y="4983480"/>
            <a:ext cx="10884845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01" y="530352"/>
            <a:ext cx="10884845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2A736-B4F3-47A7-9965-3E0DD00F43C0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9D27C-771A-4D68-B1B6-D209F3532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5395" y="329185"/>
            <a:ext cx="11347930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6748" y="434163"/>
            <a:ext cx="110483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914" y="4928616"/>
            <a:ext cx="10884845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914" y="5624484"/>
            <a:ext cx="10884845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2A736-B4F3-47A7-9965-3E0DD00F43C0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9D27C-771A-4D68-B1B6-D209F3532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106" y="530352"/>
            <a:ext cx="522959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794" y="530352"/>
            <a:ext cx="522959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2A736-B4F3-47A7-9965-3E0DD00F43C0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9D27C-771A-4D68-B1B6-D209F3532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01" y="4983480"/>
            <a:ext cx="10884845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7629" y="579438"/>
            <a:ext cx="522959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87547" y="579438"/>
            <a:ext cx="522959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7629" y="1447800"/>
            <a:ext cx="522959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547" y="1447800"/>
            <a:ext cx="522959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2A736-B4F3-47A7-9965-3E0DD00F43C0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9D27C-771A-4D68-B1B6-D209F3532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2A736-B4F3-47A7-9965-3E0DD00F43C0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9D27C-771A-4D68-B1B6-D209F3532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395" y="329185"/>
            <a:ext cx="11347930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2A736-B4F3-47A7-9965-3E0DD00F43C0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9D27C-771A-4D68-B1B6-D209F3532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776" y="533400"/>
            <a:ext cx="3952597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66859" y="1447802"/>
            <a:ext cx="3952597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2652" y="930144"/>
            <a:ext cx="615295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2A736-B4F3-47A7-9965-3E0DD00F43C0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9D27C-771A-4D68-B1B6-D209F3532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5395" y="329185"/>
            <a:ext cx="11347930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13288" y="434162"/>
            <a:ext cx="30918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5012056"/>
            <a:ext cx="10945654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595632" y="533400"/>
            <a:ext cx="297965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2A736-B4F3-47A7-9965-3E0DD00F43C0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9D27C-771A-4D68-B1B6-D209F3532C0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0583" y="435768"/>
            <a:ext cx="7880871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395" y="329185"/>
            <a:ext cx="11347930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6748" y="434162"/>
            <a:ext cx="110483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68901" y="4985590"/>
            <a:ext cx="10884845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68901" y="530352"/>
            <a:ext cx="10884845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22647" y="6111876"/>
            <a:ext cx="30404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B42A736-B4F3-47A7-9965-3E0DD00F43C0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63107" y="6111876"/>
            <a:ext cx="304046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03567" y="6111876"/>
            <a:ext cx="6080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A9D27C-771A-4D68-B1B6-D209F3532C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7719" y="838199"/>
            <a:ext cx="5607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স্বাগত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590" y="1586858"/>
            <a:ext cx="6896100" cy="45974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457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8458" y="4890654"/>
            <a:ext cx="8450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বড় শহরগুলোতে দূষণজনিত কী কী সমস্যা রয়েছে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524" y="762000"/>
            <a:ext cx="7000347" cy="37429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916440" y="5613974"/>
            <a:ext cx="8694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পানিদূষণ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8458" y="5206425"/>
            <a:ext cx="8450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বড় শহরগুলোতে দূষণজনিত কী কী সমস্যা রয়েছে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119" y="809898"/>
            <a:ext cx="6872539" cy="406690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5110848" y="5791200"/>
            <a:ext cx="2107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বর্জ্যদূষণ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61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4159" y="5130225"/>
            <a:ext cx="8450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বড় শহরগুলোতে দূষণজনিত কী কী সমস্যা রয়েছে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499" y="990600"/>
            <a:ext cx="7010400" cy="37925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916440" y="5715000"/>
            <a:ext cx="8694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শব্দদূষণ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73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319" y="685800"/>
            <a:ext cx="7560622" cy="3810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2044159" y="5130225"/>
            <a:ext cx="8450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বড় শহরগুলোতে দূষণজনিত কী কী সমস্যা রয়েছে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6440" y="5715000"/>
            <a:ext cx="8694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মাটিদূষণ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32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8457" y="4724400"/>
            <a:ext cx="8450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বৈশ্বিক উষ্ণায়ন কী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00" y="838200"/>
            <a:ext cx="6079436" cy="37429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442119" y="5339767"/>
            <a:ext cx="11125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সাধারণভাবে গ্রিণ হাউস গ্যাসের প্রভাবে বায়ুমন্ডলে সে ক্রমশ উষ্ণতা বৃদ্ধি পাচ্ছে তাই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গ্লোবাল  ওয়ার্মিং বা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বিশ্ব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উষ্ণায়ন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97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0519" y="556077"/>
            <a:ext cx="5850716" cy="646331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পাঠ্যবইয়ের সাথে শিক্ষার্থীদের সংযোগ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3119" y="3287327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তোমাদের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বাংলাদেশ ও বিশ্বপরিচয়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বইয়ের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৩৮নং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পৃষ্ঠা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খোলে নিরবে পড়।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8" t="4904" r="3356"/>
          <a:stretch/>
        </p:blipFill>
        <p:spPr bwMode="auto">
          <a:xfrm>
            <a:off x="7452519" y="1440873"/>
            <a:ext cx="3657600" cy="489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641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3718" y="2844225"/>
            <a:ext cx="6477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যেখানে সেখানে ময়লা আবর্জনা ফেলা যাবে না।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3719" y="3911025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উচ্চস্বরে মাইক বাজানো যাবে না।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1265" y="4825425"/>
            <a:ext cx="7165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অযথা গাড়ির হর্ণ বানানো যাবে না।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3711574" y="881812"/>
            <a:ext cx="4876800" cy="794588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দূষণ 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মোকাবেলায় করণীয়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88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4519" y="2082225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পরিবেশ দূষণের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প্রভাব সম্পর্কে ৩টি বাক্য লেখ।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6519" y="2996625"/>
            <a:ext cx="944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পরিবেশ দূষণের ফলে মানুষের শারীরিক ক্ষতি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হয়।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6519" y="391102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পরিবেশ দূষণের ফলে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বৈশ্বিক উষ্ণায়ন বৃদ্ধি পায়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3002" y="4749225"/>
            <a:ext cx="9422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পরিবেশ দূষণের ফলে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মানুষের স্বাভাবিক জীবন যাপন বাধাপ্রাপ্ত হচ্ছে।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4252119" y="609600"/>
            <a:ext cx="3886200" cy="1066800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99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90119" y="457200"/>
            <a:ext cx="5105400" cy="838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319" y="1524000"/>
            <a:ext cx="937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কীভাবে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পরিবেশ দূষণ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প্রতিরোধ করা যায় দলে আলোচনা করে লেখ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1719" y="23622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যত্র তত্র ময়লা আবর্জনা না ফেলে পরিবেশ পরিচ্ছন্ন রাখা।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1719" y="3124200"/>
            <a:ext cx="1028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পানি, গ্যাস ও বিদ্যুৎ ব্যবহারে যথাসম্ভব সাশ্রয়ী হওয়া।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4293" y="3886200"/>
            <a:ext cx="998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পলিথিন ও প্লাস্টিক জাতীয় যেসব দ্রব্য প্রকৃতিতে আপনা আপনি ক্ষয় না হয়ে পরিবেশের ভারসাম্য নষ্ট করে সেগুলো বর্জন করা।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5519" y="5356830"/>
            <a:ext cx="10696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যেসব জ্বালানি পরিবেশ দূষণ ঘটায় সেগুলো যথাসম্ভব কম ব্যবহার করা।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22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6" grpId="0"/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154362" y="609600"/>
            <a:ext cx="5997387" cy="793376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2002" y="32004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 দূষণের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৩টি কারণ লেখ।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2002" y="23622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বৈশ্বিক উষ্ণায়ন বলতে কী বুঝ?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2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UMAN pIC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4705" y="1524303"/>
            <a:ext cx="2114514" cy="2209496"/>
          </a:xfrm>
          <a:prstGeom prst="ellipse">
            <a:avLst/>
          </a:prstGeom>
          <a:ln w="63500" cap="rnd">
            <a:solidFill>
              <a:schemeClr val="tx1">
                <a:lumMod val="50000"/>
                <a:lumOff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Rounded Rectangle 2"/>
          <p:cNvSpPr/>
          <p:nvPr/>
        </p:nvSpPr>
        <p:spPr>
          <a:xfrm>
            <a:off x="487362" y="3810000"/>
            <a:ext cx="5029200" cy="2590800"/>
          </a:xfrm>
          <a:prstGeom prst="roundRect">
            <a:avLst>
              <a:gd name="adj" fmla="val 10433"/>
            </a:avLst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আবু ছালেহ মোহাম্মদ নোমান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রামপুর সরকারি প্রাথমিক বিদ্যালয়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ছাতক, সুনামগঞ্জ।</a:t>
            </a:r>
            <a:endParaRPr lang="en-GB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মোবাঃ ০১৭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১৫-১৪২৯৪৮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asm.numan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@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gmail.com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316662" y="471054"/>
            <a:ext cx="5105400" cy="67194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49962" y="3810000"/>
            <a:ext cx="5638800" cy="2590800"/>
          </a:xfrm>
          <a:prstGeom prst="roundRect">
            <a:avLst>
              <a:gd name="adj" fmla="val 627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: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প্রাথমিক বিজ্ঞান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 শিরোণাম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পরিবেশ দূষণ প্রতিরোধ ও সংরক্ষণ</a:t>
            </a:r>
            <a:endPara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: পরিবেশ দূষণের কারণ   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: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৪০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32-Point Star 6"/>
          <p:cNvSpPr/>
          <p:nvPr/>
        </p:nvSpPr>
        <p:spPr>
          <a:xfrm>
            <a:off x="487362" y="471054"/>
            <a:ext cx="5029199" cy="900546"/>
          </a:xfrm>
          <a:prstGeom prst="star32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96671" y="890155"/>
            <a:ext cx="0" cy="512964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76119" y="609600"/>
            <a:ext cx="0" cy="5791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73101" y="945573"/>
            <a:ext cx="0" cy="512964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8" t="2548" r="5161" b="4859"/>
          <a:stretch/>
        </p:blipFill>
        <p:spPr bwMode="auto">
          <a:xfrm>
            <a:off x="7893968" y="1176291"/>
            <a:ext cx="1887341" cy="255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69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3038620" y="685800"/>
            <a:ext cx="5379243" cy="1219200"/>
          </a:xfrm>
          <a:prstGeom prst="star32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42319" y="21336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ছকে ৬ ধরণের দূষণ উদাহরণ সহ লেখ।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498885"/>
              </p:ext>
            </p:extLst>
          </p:nvPr>
        </p:nvGraphicFramePr>
        <p:xfrm>
          <a:off x="823119" y="3200399"/>
          <a:ext cx="10058400" cy="2667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29200"/>
                <a:gridCol w="5029200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প্রাকৃতিক</a:t>
                      </a:r>
                      <a:r>
                        <a:rPr lang="bn-IN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পরিবেশে দূষণ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সামাজিক পরিবেশের দূষণ</a:t>
                      </a:r>
                      <a:r>
                        <a:rPr lang="bn-IN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sz="28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29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27513" y="583096"/>
            <a:ext cx="6316731" cy="781878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345" y="1675245"/>
            <a:ext cx="5457065" cy="4597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758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5919" y="5181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8919" y="5791199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পরিবেশ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দূষণ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19" y="1295401"/>
            <a:ext cx="4952999" cy="361491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919" y="1295401"/>
            <a:ext cx="4953000" cy="361491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417100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3306762" y="838200"/>
            <a:ext cx="6096000" cy="990600"/>
          </a:xfrm>
          <a:prstGeom prst="star32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687762" y="2514600"/>
            <a:ext cx="5334000" cy="1295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পরিবেশ দূষণের কারণ</a:t>
            </a:r>
            <a:endParaRPr lang="en-US" sz="40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96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718719" y="685800"/>
            <a:ext cx="4267200" cy="121227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80319" y="2743200"/>
            <a:ext cx="9757796" cy="2514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১১.১.১ মানুষ ও অন্যান্য প্রাণীর জীবনে সুন্দর ও সুস্থ পরিবেশের গুরুত্ব বলতে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83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119" y="685800"/>
            <a:ext cx="7010400" cy="37946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956969" y="4552373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বায়ুদূষণ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1619" y="5115580"/>
            <a:ext cx="37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85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8000" y="48768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আবর্জনা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চারপাশে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গন্ধ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ছড়ায়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319" y="762000"/>
            <a:ext cx="6918762" cy="374293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568000" y="5613975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দুর্গন্ধ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88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8000" y="48768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দুর্গন্ধ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341" y="762000"/>
            <a:ext cx="6216717" cy="374293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916440" y="5613974"/>
            <a:ext cx="8694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শ্বাসকষ্ট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5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8458" y="4890654"/>
            <a:ext cx="8450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বড় শহরগুলোতে দূষণজনিত কী কী সমস্যা রয়েছে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341" y="1019513"/>
            <a:ext cx="6216717" cy="32279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916440" y="5613974"/>
            <a:ext cx="8694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বায়ুদূষণ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92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603</TotalTime>
  <Words>333</Words>
  <Application>Microsoft Office PowerPoint</Application>
  <PresentationFormat>Custom</PresentationFormat>
  <Paragraphs>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NUMAN</dc:creator>
  <cp:lastModifiedBy>NUMAN</cp:lastModifiedBy>
  <cp:revision>119</cp:revision>
  <dcterms:created xsi:type="dcterms:W3CDTF">2019-07-12T18:05:38Z</dcterms:created>
  <dcterms:modified xsi:type="dcterms:W3CDTF">2019-08-02T20:54:07Z</dcterms:modified>
</cp:coreProperties>
</file>