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98" r:id="rId4"/>
    <p:sldId id="292" r:id="rId5"/>
    <p:sldId id="271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1" y="1"/>
            <a:ext cx="12192000" cy="6858000"/>
          </a:xfrm>
          <a:prstGeom prst="frame">
            <a:avLst>
              <a:gd name="adj1" fmla="val 1608"/>
            </a:avLst>
          </a:prstGeom>
          <a:gradFill>
            <a:gsLst>
              <a:gs pos="0">
                <a:srgbClr val="00B0F0"/>
              </a:gs>
              <a:gs pos="31000">
                <a:srgbClr val="FF0000"/>
              </a:gs>
              <a:gs pos="69000">
                <a:srgbClr val="FFC000"/>
              </a:gs>
              <a:gs pos="100000">
                <a:srgbClr val="00B0F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26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8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0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2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1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6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FAA53-618F-4239-9C47-0676FABEFA09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361B-B398-4ED6-B114-5A924E70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6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8" y="183641"/>
            <a:ext cx="10902462" cy="418839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52697" y="4167051"/>
            <a:ext cx="11482252" cy="21684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/>
              <a:t>   </a:t>
            </a:r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</a:t>
            </a:r>
          </a:p>
          <a:p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English 2nd </a:t>
            </a:r>
            <a:r>
              <a:rPr lang="en-US" sz="48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Paper Class</a:t>
            </a:r>
          </a:p>
          <a:p>
            <a:r>
              <a:rPr lang="en-US" sz="48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			         </a:t>
            </a:r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 </a:t>
            </a:r>
          </a:p>
          <a:p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HSC/ </a:t>
            </a:r>
            <a:r>
              <a:rPr lang="en-US" sz="4800" b="1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Alim</a:t>
            </a:r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</a:t>
            </a:r>
            <a:endParaRPr lang="en-US" sz="4800" b="1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US" sz="48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		           </a:t>
            </a:r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</a:t>
            </a:r>
            <a:endParaRPr lang="en-US" sz="4800" b="1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 rot="10800000" flipV="1">
            <a:off x="334608" y="385034"/>
            <a:ext cx="5464116" cy="905691"/>
          </a:xfrm>
          <a:prstGeom prst="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Identity</a:t>
            </a:r>
          </a:p>
        </p:txBody>
      </p:sp>
      <p:pic>
        <p:nvPicPr>
          <p:cNvPr id="3" name="Picture 2" descr="C:\Users\Sabina Yasmin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63" y="1561513"/>
            <a:ext cx="3794929" cy="378990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295" endPos="92000" dist="1016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ertical Scroll 3"/>
          <p:cNvSpPr/>
          <p:nvPr/>
        </p:nvSpPr>
        <p:spPr>
          <a:xfrm>
            <a:off x="5261318" y="385033"/>
            <a:ext cx="6639950" cy="5542671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Sabina </a:t>
            </a:r>
            <a:r>
              <a:rPr lang="en-US" sz="4000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Yeasmin</a:t>
            </a:r>
            <a:endParaRPr lang="en-US" sz="4000" i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Lecturer in English </a:t>
            </a:r>
          </a:p>
          <a:p>
            <a:pPr algn="ctr"/>
            <a:r>
              <a:rPr lang="en-US" sz="4000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Baridhara</a:t>
            </a:r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N</a:t>
            </a:r>
            <a:r>
              <a:rPr lang="en-US" sz="4000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azmul</a:t>
            </a:r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Ulum</a:t>
            </a:r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Alim</a:t>
            </a:r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Madrasah</a:t>
            </a:r>
          </a:p>
          <a:p>
            <a:pPr algn="ctr"/>
            <a:r>
              <a:rPr lang="en-US" sz="4000" i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Badda</a:t>
            </a:r>
            <a:r>
              <a:rPr lang="en-US" sz="40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, Dhaka</a:t>
            </a:r>
            <a:endParaRPr lang="en-US" sz="4000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08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0800000" flipV="1">
            <a:off x="2715144" y="1372471"/>
            <a:ext cx="7081998" cy="382654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Narration Sylhet Board -2019</a:t>
            </a:r>
            <a:endParaRPr lang="en-US" sz="4800" b="1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1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09" y="391886"/>
            <a:ext cx="514676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Sylhet </a:t>
            </a:r>
            <a:r>
              <a:rPr lang="en-US" sz="48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B- 2019 </a:t>
            </a:r>
          </a:p>
          <a:p>
            <a:r>
              <a:rPr lang="en-US" sz="4800" dirty="0">
                <a:latin typeface="Arial Rounded MT Bold" panose="020F0704030504030204" pitchFamily="34" charset="0"/>
              </a:rPr>
              <a:t>“Why did you stop me?” I did not do anything wrong, did I?” asked </a:t>
            </a:r>
            <a:r>
              <a:rPr lang="en-US" sz="4800" dirty="0" err="1">
                <a:latin typeface="Arial Rounded MT Bold" panose="020F0704030504030204" pitchFamily="34" charset="0"/>
              </a:rPr>
              <a:t>Riyad</a:t>
            </a:r>
            <a:r>
              <a:rPr lang="en-US" sz="4800" dirty="0">
                <a:latin typeface="Arial Rounded MT Bold" panose="020F0704030504030204" pitchFamily="34" charset="0"/>
              </a:rPr>
              <a:t>. </a:t>
            </a:r>
          </a:p>
          <a:p>
            <a:endParaRPr lang="en-US" sz="4800" dirty="0" smtClean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52160" y="0"/>
            <a:ext cx="6339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Indirect: </a:t>
            </a:r>
            <a:r>
              <a:rPr lang="en-US" sz="5400" b="1" dirty="0" err="1" smtClean="0">
                <a:solidFill>
                  <a:srgbClr val="FF0000"/>
                </a:solidFill>
              </a:rPr>
              <a:t>Riyad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asked the traffic sergeant why he had stopped him. He also wanted to know if he had done anything wrong.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4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1"/>
            <a:ext cx="50422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</a:rPr>
              <a:t>“You </a:t>
            </a:r>
            <a:r>
              <a:rPr lang="en-US" sz="4800" dirty="0">
                <a:latin typeface="Arial Rounded MT Bold" panose="020F0704030504030204" pitchFamily="34" charset="0"/>
              </a:rPr>
              <a:t>were driving too fast,” said the traffic sergeant, giving him a glare, “Now! Show me your driving license.”</a:t>
            </a:r>
          </a:p>
          <a:p>
            <a:r>
              <a:rPr lang="en-US" sz="4800" dirty="0" smtClean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3521" y="1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Giving him a glare the traffic sergeant told him that he had been driving too fast and he also ordered him to show him his driving license then. </a:t>
            </a:r>
          </a:p>
        </p:txBody>
      </p:sp>
    </p:spTree>
    <p:extLst>
      <p:ext uri="{BB962C8B-B14F-4D97-AF65-F5344CB8AC3E}">
        <p14:creationId xmlns:p14="http://schemas.microsoft.com/office/powerpoint/2010/main" val="75954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flipH="1">
            <a:off x="156754" y="287383"/>
            <a:ext cx="11834948" cy="2946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 you so much</a:t>
            </a:r>
          </a:p>
          <a:p>
            <a:pPr algn="ctr"/>
            <a:r>
              <a:rPr lang="en-US" sz="9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watching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1" y="3411537"/>
            <a:ext cx="3949700" cy="30273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499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136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2020-12-31T04:30:29Z</dcterms:created>
  <dcterms:modified xsi:type="dcterms:W3CDTF">2021-06-27T01:51:02Z</dcterms:modified>
</cp:coreProperties>
</file>