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5"/>
  </p:notesMasterIdLst>
  <p:sldIdLst>
    <p:sldId id="583" r:id="rId2"/>
    <p:sldId id="414" r:id="rId3"/>
    <p:sldId id="258" r:id="rId4"/>
    <p:sldId id="259" r:id="rId5"/>
    <p:sldId id="290" r:id="rId6"/>
    <p:sldId id="291" r:id="rId7"/>
    <p:sldId id="404" r:id="rId8"/>
    <p:sldId id="276" r:id="rId9"/>
    <p:sldId id="268" r:id="rId10"/>
    <p:sldId id="436" r:id="rId11"/>
    <p:sldId id="438" r:id="rId12"/>
    <p:sldId id="270" r:id="rId13"/>
    <p:sldId id="271" r:id="rId14"/>
    <p:sldId id="262" r:id="rId15"/>
    <p:sldId id="584" r:id="rId16"/>
    <p:sldId id="279" r:id="rId17"/>
    <p:sldId id="280" r:id="rId18"/>
    <p:sldId id="409" r:id="rId19"/>
    <p:sldId id="412" r:id="rId20"/>
    <p:sldId id="267" r:id="rId21"/>
    <p:sldId id="444" r:id="rId22"/>
    <p:sldId id="431" r:id="rId23"/>
    <p:sldId id="4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DDB"/>
    <a:srgbClr val="46DE58"/>
    <a:srgbClr val="E440D0"/>
    <a:srgbClr val="35CB52"/>
    <a:srgbClr val="DB81CA"/>
    <a:srgbClr val="C2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EAB53-3545-4D1A-A168-FCC0DE21912F}" type="datetimeFigureOut">
              <a:rPr lang="en-GB" smtClean="0"/>
              <a:t>26/06/2021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ADB83-155A-4AB4-A3F5-0532F4DD2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8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853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4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9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3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5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303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053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244046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31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897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83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443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059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87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872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43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C03A7B-4591-4DE8-B7A9-0D94881B05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7" Type="http://schemas.openxmlformats.org/officeDocument/2006/relationships/image" Target="../media/image22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fif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EE008C-FB4F-45BF-8F4F-402DC9412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5507" r="3805" b="6087"/>
          <a:stretch/>
        </p:blipFill>
        <p:spPr>
          <a:xfrm>
            <a:off x="357809" y="377686"/>
            <a:ext cx="11370365" cy="60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xmlns="" id="{09A1F781-BC10-4757-8C98-9AE4C170D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xmlns="" id="{55BB62B0-F5FE-4D8A-8096-6E775FD23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24" y="180173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xmlns="" id="{77563A65-419A-4503-92EC-0782B0986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xmlns="" id="{2177AD88-7AFB-4578-BD69-411F567D6F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13F7C9-65A3-49F5-9D95-DA78BA63E475}"/>
              </a:ext>
            </a:extLst>
          </p:cNvPr>
          <p:cNvGrpSpPr/>
          <p:nvPr/>
        </p:nvGrpSpPr>
        <p:grpSpPr>
          <a:xfrm>
            <a:off x="-13972765" y="953287"/>
            <a:ext cx="12815080" cy="4271091"/>
            <a:chOff x="-12498080" y="681841"/>
            <a:chExt cx="12815080" cy="42710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74FC0F2-60D0-4D41-8F98-7A6151931A56}"/>
                </a:ext>
              </a:extLst>
            </p:cNvPr>
            <p:cNvSpPr txBox="1"/>
            <p:nvPr/>
          </p:nvSpPr>
          <p:spPr>
            <a:xfrm>
              <a:off x="-9753273" y="794932"/>
              <a:ext cx="8274762" cy="15696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reflection blurRad="6350" stA="52000" endA="300" endPos="35000" dir="5400000" sy="-100000" algn="bl" rotWithShape="0"/>
              <a:softEdge rad="1270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4EA7357-7B44-40FE-B84E-94131E1BF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57664" y="681841"/>
              <a:ext cx="4274664" cy="32039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F8E5577-E960-4D0D-84B4-C49CC1A9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498080" y="1704603"/>
              <a:ext cx="3599498" cy="3248329"/>
            </a:xfrm>
            <a:prstGeom prst="rect">
              <a:avLst/>
            </a:prstGeom>
          </p:spPr>
        </p:pic>
      </p:grpSp>
      <p:pic>
        <p:nvPicPr>
          <p:cNvPr id="13" name="Picture 3" descr="F:\New folder (2)\Animated gif\img8.gif">
            <a:extLst>
              <a:ext uri="{FF2B5EF4-FFF2-40B4-BE49-F238E27FC236}">
                <a16:creationId xmlns:a16="http://schemas.microsoft.com/office/drawing/2014/main" xmlns="" id="{7AFEC7FE-4C76-487F-B248-75A7C549E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>
            <a:extLst>
              <a:ext uri="{FF2B5EF4-FFF2-40B4-BE49-F238E27FC236}">
                <a16:creationId xmlns:a16="http://schemas.microsoft.com/office/drawing/2014/main" xmlns="" id="{BD9337A6-BFE7-4CDB-A77C-F9945BD132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9" y="54047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>
            <a:extLst>
              <a:ext uri="{FF2B5EF4-FFF2-40B4-BE49-F238E27FC236}">
                <a16:creationId xmlns:a16="http://schemas.microsoft.com/office/drawing/2014/main" xmlns="" id="{D352D9BE-D979-4880-A174-BA630DDD4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4" y="228259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>
            <a:extLst>
              <a:ext uri="{FF2B5EF4-FFF2-40B4-BE49-F238E27FC236}">
                <a16:creationId xmlns:a16="http://schemas.microsoft.com/office/drawing/2014/main" xmlns="" id="{8904F599-D67A-47A6-83AF-CADA3842D9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99" y="4458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>
            <a:extLst>
              <a:ext uri="{FF2B5EF4-FFF2-40B4-BE49-F238E27FC236}">
                <a16:creationId xmlns:a16="http://schemas.microsoft.com/office/drawing/2014/main" xmlns="" id="{84029802-45FE-4994-97B5-F20A84B5D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02" y="292327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885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1.12734 0.05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67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DD6236-3D79-4E56-8659-B30F796E3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1" t="35335" r="17976" b="11940"/>
          <a:stretch/>
        </p:blipFill>
        <p:spPr>
          <a:xfrm>
            <a:off x="1399277" y="669989"/>
            <a:ext cx="9248059" cy="3596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8C3DEE-E1C6-4D25-A0E0-4338D2A28CAE}"/>
              </a:ext>
            </a:extLst>
          </p:cNvPr>
          <p:cNvSpPr txBox="1"/>
          <p:nvPr/>
        </p:nvSpPr>
        <p:spPr>
          <a:xfrm>
            <a:off x="674558" y="4499402"/>
            <a:ext cx="11327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জানিয়েছিল,আজকাল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না।প্রিয়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ভাগিনাকে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মামা।তাই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5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DD6236-3D79-4E56-8659-B30F796E3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0" t="36869" r="34463" b="13278"/>
          <a:stretch/>
        </p:blipFill>
        <p:spPr>
          <a:xfrm>
            <a:off x="1454178" y="755724"/>
            <a:ext cx="9400327" cy="4157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A606E0-B167-48AC-BE48-537DFFE1DDB7}"/>
              </a:ext>
            </a:extLst>
          </p:cNvPr>
          <p:cNvSpPr txBox="1"/>
          <p:nvPr/>
        </p:nvSpPr>
        <p:spPr>
          <a:xfrm>
            <a:off x="1343028" y="5150060"/>
            <a:ext cx="962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করছিল।মামার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ঘরে।ঘরে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41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9" y="632605"/>
            <a:ext cx="9378643" cy="4361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10307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বিরিয়ানি।বিরিয়ানি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91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" r="-151"/>
          <a:stretch/>
        </p:blipFill>
        <p:spPr>
          <a:xfrm>
            <a:off x="1345406" y="928074"/>
            <a:ext cx="9255435" cy="4017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9918" y="5068352"/>
            <a:ext cx="9096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তার।প্যাকেট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অন্তু হাত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64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669" y="624244"/>
            <a:ext cx="690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৪৮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893019"/>
            <a:ext cx="10911840" cy="39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73" y="1670728"/>
            <a:ext cx="9427851" cy="4276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5AB8E7-1948-4911-8670-1A69A49DBE24}"/>
              </a:ext>
            </a:extLst>
          </p:cNvPr>
          <p:cNvSpPr txBox="1"/>
          <p:nvPr/>
        </p:nvSpPr>
        <p:spPr>
          <a:xfrm>
            <a:off x="-1" y="49197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7828" y="2278376"/>
            <a:ext cx="163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174" y="3044726"/>
            <a:ext cx="158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8117" y="3954627"/>
            <a:ext cx="433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সুস্বাদু খাবার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8166" y="4625877"/>
            <a:ext cx="394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থাবায় থাবায় খাওয়া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DEE93C-85E8-492E-89CA-98195C9DE17E}"/>
              </a:ext>
            </a:extLst>
          </p:cNvPr>
          <p:cNvSpPr txBox="1"/>
          <p:nvPr/>
        </p:nvSpPr>
        <p:spPr>
          <a:xfrm>
            <a:off x="2836380" y="2419677"/>
            <a:ext cx="134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EB1CD074-3846-44CC-9818-081B36A823BB}"/>
              </a:ext>
            </a:extLst>
          </p:cNvPr>
          <p:cNvSpPr/>
          <p:nvPr/>
        </p:nvSpPr>
        <p:spPr>
          <a:xfrm>
            <a:off x="5206034" y="2506697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38D422-5CCA-424C-A2EA-4C512905C397}"/>
              </a:ext>
            </a:extLst>
          </p:cNvPr>
          <p:cNvSpPr txBox="1"/>
          <p:nvPr/>
        </p:nvSpPr>
        <p:spPr>
          <a:xfrm>
            <a:off x="2885251" y="3101756"/>
            <a:ext cx="101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60DD0EAE-9E9D-46C4-A18D-ACE5E22ABF67}"/>
              </a:ext>
            </a:extLst>
          </p:cNvPr>
          <p:cNvSpPr/>
          <p:nvPr/>
        </p:nvSpPr>
        <p:spPr>
          <a:xfrm>
            <a:off x="5236615" y="4779172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C1C4E2E0-A7B3-4D4B-A3FB-606F0AB0DF34}"/>
              </a:ext>
            </a:extLst>
          </p:cNvPr>
          <p:cNvSpPr/>
          <p:nvPr/>
        </p:nvSpPr>
        <p:spPr>
          <a:xfrm>
            <a:off x="5236615" y="3237560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57402F1C-D74C-4056-B168-FEB7B4A47E80}"/>
              </a:ext>
            </a:extLst>
          </p:cNvPr>
          <p:cNvSpPr/>
          <p:nvPr/>
        </p:nvSpPr>
        <p:spPr>
          <a:xfrm>
            <a:off x="5280612" y="4079790"/>
            <a:ext cx="889966" cy="346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157060-E429-4B71-8CA2-BF2999BC3041}"/>
              </a:ext>
            </a:extLst>
          </p:cNvPr>
          <p:cNvSpPr txBox="1"/>
          <p:nvPr/>
        </p:nvSpPr>
        <p:spPr>
          <a:xfrm>
            <a:off x="2841271" y="3860368"/>
            <a:ext cx="1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8EE836-9E41-42BD-8980-92990DA9317E}"/>
              </a:ext>
            </a:extLst>
          </p:cNvPr>
          <p:cNvSpPr txBox="1"/>
          <p:nvPr/>
        </p:nvSpPr>
        <p:spPr>
          <a:xfrm>
            <a:off x="2836380" y="4625877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E1F3C2-5424-4BD5-A97C-200239947B13}"/>
              </a:ext>
            </a:extLst>
          </p:cNvPr>
          <p:cNvSpPr txBox="1"/>
          <p:nvPr/>
        </p:nvSpPr>
        <p:spPr>
          <a:xfrm>
            <a:off x="2487860" y="1130072"/>
            <a:ext cx="765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2" y="4709773"/>
            <a:ext cx="1695238" cy="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8" y="3663502"/>
            <a:ext cx="1704762" cy="6380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5" y="2648620"/>
            <a:ext cx="1676190" cy="619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982002" y="558709"/>
            <a:ext cx="8049845" cy="15696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বিভাজন করে নতুন শব্দ ও বাক্য  গঠন করি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7823" y="2575814"/>
            <a:ext cx="235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ন্ত – ন + 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8771" y="3672285"/>
            <a:ext cx="252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ঞ্চ – ঞ + চ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771" y="4755185"/>
            <a:ext cx="215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ন্ধ – ন + ধ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0616" y="2575813"/>
            <a:ext cx="148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883" y="3743969"/>
            <a:ext cx="217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0410" y="4828252"/>
            <a:ext cx="116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2137" y="2525884"/>
            <a:ext cx="546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4934" y="3757827"/>
            <a:ext cx="565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ঞ্চলে বাস করি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2841" y="4921440"/>
            <a:ext cx="49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AC1F7FB4-870B-4C05-A1F5-5042FE0A7D5D}"/>
              </a:ext>
            </a:extLst>
          </p:cNvPr>
          <p:cNvSpPr/>
          <p:nvPr/>
        </p:nvSpPr>
        <p:spPr>
          <a:xfrm>
            <a:off x="2595387" y="2601777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782B9DF2-6B6C-4C46-8C72-586A4F14F1BF}"/>
              </a:ext>
            </a:extLst>
          </p:cNvPr>
          <p:cNvSpPr/>
          <p:nvPr/>
        </p:nvSpPr>
        <p:spPr>
          <a:xfrm>
            <a:off x="5340709" y="4828252"/>
            <a:ext cx="703384" cy="4346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02F7EB2B-B24F-436F-9F4F-AC212DCEB23A}"/>
              </a:ext>
            </a:extLst>
          </p:cNvPr>
          <p:cNvSpPr/>
          <p:nvPr/>
        </p:nvSpPr>
        <p:spPr>
          <a:xfrm>
            <a:off x="5303264" y="3756908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FD6F3D1B-71DB-45B6-8E72-83E807892048}"/>
              </a:ext>
            </a:extLst>
          </p:cNvPr>
          <p:cNvSpPr/>
          <p:nvPr/>
        </p:nvSpPr>
        <p:spPr>
          <a:xfrm>
            <a:off x="5303541" y="2586119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xmlns="" id="{F91327A7-B5BA-4B1E-A215-DD0E90DA4BEF}"/>
              </a:ext>
            </a:extLst>
          </p:cNvPr>
          <p:cNvSpPr/>
          <p:nvPr/>
        </p:nvSpPr>
        <p:spPr>
          <a:xfrm>
            <a:off x="2489667" y="4729632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3DC73F27-7D55-4485-8487-A9DB71E26EFB}"/>
              </a:ext>
            </a:extLst>
          </p:cNvPr>
          <p:cNvSpPr/>
          <p:nvPr/>
        </p:nvSpPr>
        <p:spPr>
          <a:xfrm>
            <a:off x="2489667" y="3697412"/>
            <a:ext cx="703384" cy="5149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9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1" grpId="0"/>
      <p:bldP spid="12" grpId="0"/>
      <p:bldP spid="16" grpId="0"/>
      <p:bldP spid="17" grpId="0"/>
      <p:bldP spid="18" grpId="0"/>
      <p:bldP spid="20" grpId="0"/>
      <p:bldP spid="21" grpId="0"/>
      <p:bldP spid="22" grpId="0"/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3FD2E-0A05-4B8D-8097-18ADC5C4C2C6}"/>
              </a:ext>
            </a:extLst>
          </p:cNvPr>
          <p:cNvSpPr txBox="1"/>
          <p:nvPr/>
        </p:nvSpPr>
        <p:spPr>
          <a:xfrm>
            <a:off x="1867243" y="1421902"/>
            <a:ext cx="606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6044D-5392-4A5D-8D79-D7C3EA0E4E82}"/>
              </a:ext>
            </a:extLst>
          </p:cNvPr>
          <p:cNvSpPr txBox="1"/>
          <p:nvPr/>
        </p:nvSpPr>
        <p:spPr>
          <a:xfrm>
            <a:off x="1867243" y="2125226"/>
            <a:ext cx="69676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অন্তুর পছন্দের খাবার কি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064309-8456-4446-B1DA-DCC8B279AC2B}"/>
              </a:ext>
            </a:extLst>
          </p:cNvPr>
          <p:cNvSpPr txBox="1"/>
          <p:nvPr/>
        </p:nvSpPr>
        <p:spPr>
          <a:xfrm>
            <a:off x="1815973" y="2785333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পোলাও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844B2B-14ED-4ECA-B1D4-1AF5CD130A69}"/>
              </a:ext>
            </a:extLst>
          </p:cNvPr>
          <p:cNvSpPr txBox="1"/>
          <p:nvPr/>
        </p:nvSpPr>
        <p:spPr>
          <a:xfrm>
            <a:off x="4911354" y="2764316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বিরিয়ানী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79F1CC-9392-41BE-ACFB-443A9C49321F}"/>
              </a:ext>
            </a:extLst>
          </p:cNvPr>
          <p:cNvSpPr txBox="1"/>
          <p:nvPr/>
        </p:nvSpPr>
        <p:spPr>
          <a:xfrm>
            <a:off x="1815973" y="3538495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1A428C-8D2A-490F-9C05-6B1DE95D6A5F}"/>
              </a:ext>
            </a:extLst>
          </p:cNvPr>
          <p:cNvSpPr txBox="1"/>
          <p:nvPr/>
        </p:nvSpPr>
        <p:spPr>
          <a:xfrm>
            <a:off x="4912698" y="3538497"/>
            <a:ext cx="225802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A1DF6A-3002-439B-87FD-13B8C119ED48}"/>
              </a:ext>
            </a:extLst>
          </p:cNvPr>
          <p:cNvSpPr txBox="1"/>
          <p:nvPr/>
        </p:nvSpPr>
        <p:spPr>
          <a:xfrm>
            <a:off x="1815973" y="4183646"/>
            <a:ext cx="928068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মামা,অন্তুর হাত থেকে বিরিয়ানীর প্যাকেট কেড়ে নিলেন কেন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274FEB-A9FA-4671-A4FB-C456D2D1FA36}"/>
              </a:ext>
            </a:extLst>
          </p:cNvPr>
          <p:cNvSpPr txBox="1"/>
          <p:nvPr/>
        </p:nvSpPr>
        <p:spPr>
          <a:xfrm>
            <a:off x="1815973" y="4849814"/>
            <a:ext cx="32280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 মাছি ছিল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4FB80B-DCA9-43F3-BC2F-15CB8AED2913}"/>
              </a:ext>
            </a:extLst>
          </p:cNvPr>
          <p:cNvSpPr txBox="1"/>
          <p:nvPr/>
        </p:nvSpPr>
        <p:spPr>
          <a:xfrm>
            <a:off x="5043995" y="4888497"/>
            <a:ext cx="333646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মিলে খাবে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ADBE3B-4E5C-461F-BDA8-1481058970C4}"/>
              </a:ext>
            </a:extLst>
          </p:cNvPr>
          <p:cNvSpPr txBox="1"/>
          <p:nvPr/>
        </p:nvSpPr>
        <p:spPr>
          <a:xfrm>
            <a:off x="1773811" y="5581959"/>
            <a:ext cx="33123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 নোংরা ছিল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7EE3EF-74B5-4AD1-A45D-D7815030F36E}"/>
              </a:ext>
            </a:extLst>
          </p:cNvPr>
          <p:cNvSpPr txBox="1"/>
          <p:nvPr/>
        </p:nvSpPr>
        <p:spPr>
          <a:xfrm>
            <a:off x="5043997" y="5602980"/>
            <a:ext cx="375849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না ধুয়ে খাচ্ছিল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05A9A9-00F6-4D1E-81A9-FEE3176FAC39}"/>
              </a:ext>
            </a:extLst>
          </p:cNvPr>
          <p:cNvSpPr/>
          <p:nvPr/>
        </p:nvSpPr>
        <p:spPr>
          <a:xfrm>
            <a:off x="4807004" y="2498143"/>
            <a:ext cx="642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3372F2F-8528-4C18-9337-2D3D4EEEF0B2}"/>
              </a:ext>
            </a:extLst>
          </p:cNvPr>
          <p:cNvSpPr/>
          <p:nvPr/>
        </p:nvSpPr>
        <p:spPr>
          <a:xfrm>
            <a:off x="5006400" y="5217388"/>
            <a:ext cx="689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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17DDC3-9A6C-45DE-ABE5-154D57C58A82}"/>
              </a:ext>
            </a:extLst>
          </p:cNvPr>
          <p:cNvSpPr txBox="1"/>
          <p:nvPr/>
        </p:nvSpPr>
        <p:spPr>
          <a:xfrm>
            <a:off x="4514850" y="402653"/>
            <a:ext cx="316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5" grpId="0"/>
      <p:bldP spid="2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C09EF4-B489-4DBC-9619-1285D949C235}"/>
              </a:ext>
            </a:extLst>
          </p:cNvPr>
          <p:cNvSpPr txBox="1"/>
          <p:nvPr/>
        </p:nvSpPr>
        <p:spPr>
          <a:xfrm>
            <a:off x="1714141" y="2856196"/>
            <a:ext cx="180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41A1E9-3183-4490-951E-137F515B9364}"/>
              </a:ext>
            </a:extLst>
          </p:cNvPr>
          <p:cNvSpPr txBox="1"/>
          <p:nvPr/>
        </p:nvSpPr>
        <p:spPr>
          <a:xfrm>
            <a:off x="3980797" y="2856196"/>
            <a:ext cx="148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039708F-BCB2-46CE-A65C-8A60CD4EF5A9}"/>
              </a:ext>
            </a:extLst>
          </p:cNvPr>
          <p:cNvSpPr/>
          <p:nvPr/>
        </p:nvSpPr>
        <p:spPr>
          <a:xfrm>
            <a:off x="5973321" y="2856196"/>
            <a:ext cx="1481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49C37AF-B1D0-4C18-9236-943D276CF0EC}"/>
              </a:ext>
            </a:extLst>
          </p:cNvPr>
          <p:cNvSpPr/>
          <p:nvPr/>
        </p:nvSpPr>
        <p:spPr>
          <a:xfrm>
            <a:off x="7965845" y="2859663"/>
            <a:ext cx="1090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6ED04D-6A99-4259-8062-77ACB6EA4CAD}"/>
              </a:ext>
            </a:extLst>
          </p:cNvPr>
          <p:cNvSpPr txBox="1"/>
          <p:nvPr/>
        </p:nvSpPr>
        <p:spPr>
          <a:xfrm>
            <a:off x="1861212" y="3340084"/>
            <a:ext cx="9185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 ছ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-------------- খ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ঘ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--------------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86BBB1F-1B44-4985-817A-4AA02040959D}"/>
              </a:ext>
            </a:extLst>
          </p:cNvPr>
          <p:cNvSpPr txBox="1"/>
          <p:nvPr/>
        </p:nvSpPr>
        <p:spPr>
          <a:xfrm>
            <a:off x="2288268" y="1440424"/>
            <a:ext cx="78680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F230A4-2107-47FA-A97C-522F51AF2323}"/>
              </a:ext>
            </a:extLst>
          </p:cNvPr>
          <p:cNvSpPr txBox="1"/>
          <p:nvPr/>
        </p:nvSpPr>
        <p:spPr>
          <a:xfrm>
            <a:off x="0" y="51709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338 -0.04514 L 0.00338 -0.04491 C -0.00013 -0.04861 -0.00339 -0.05278 -0.0069 -0.05532 C -0.0099 -0.05741 -0.01289 -0.05671 -0.01589 -0.05787 C -0.01719 -0.05833 -0.01836 -0.06018 -0.01966 -0.06042 C -0.03985 -0.06204 -0.05977 -0.06204 -0.07982 -0.06273 C -0.08112 -0.06366 -0.08229 -0.06505 -0.0836 -0.06551 C -0.08711 -0.06643 -0.0905 -0.06713 -0.09388 -0.06782 C -0.09688 -0.06852 -0.09987 -0.06944 -0.10287 -0.07037 C -0.10456 -0.07106 -0.10625 -0.07199 -0.10808 -0.07315 C -0.10925 -0.07361 -0.11042 -0.07523 -0.11172 -0.07546 C -0.11732 -0.07685 -0.12292 -0.07708 -0.12839 -0.07801 C -0.13229 -0.07893 -0.13607 -0.07963 -0.13998 -0.08032 C -0.17175 -0.07893 -0.20391 -0.0787 -0.23568 -0.07546 C -0.23933 -0.07523 -0.24245 -0.07199 -0.24597 -0.07037 C -0.2487 -0.06921 -0.25339 -0.06806 -0.25625 -0.06551 C -0.25977 -0.06204 -0.26107 -0.05833 -0.26394 -0.05278 C -0.26472 -0.04792 -0.26615 -0.04282 -0.26654 -0.0375 C -0.26732 -0.02546 -0.26758 -0.0162 -0.26901 -0.00486 C -0.26927 -0.00231 -0.26966 0.00046 -0.27032 0.00255 C -0.27123 0.00625 -0.27292 0.00949 -0.27409 0.01296 C -0.27891 0.02593 -0.27448 0.01528 -0.28047 0.0331 C -0.28164 0.03657 -0.28308 0.03958 -0.28438 0.04306 C -0.28477 0.0456 -0.28477 0.04884 -0.28568 0.05069 C -0.28659 0.05255 -0.28933 0.05324 -0.28933 0.0537 L -0.28933 0.05324 " pathEditMode="relative" rAng="0" ptsTypes="AAAAAAAA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2878 0.0243 L 0.02878 0.02453 C 0.03243 0.02708 0.03646 0.02916 0.03998 0.0331 C 0.04193 0.03518 0.04284 0.04004 0.04493 0.04189 C 0.04805 0.04467 0.05183 0.04375 0.05495 0.04629 C 0.05664 0.04791 0.05821 0.04953 0.0599 0.05092 C 0.0612 0.05185 0.0625 0.05208 0.06368 0.05301 C 0.06537 0.05439 0.06693 0.05648 0.06862 0.0574 C 0.07188 0.05949 0.07865 0.06203 0.07865 0.06226 C 0.09584 0.08032 0.07591 0.06041 0.08998 0.07083 C 0.09336 0.07338 0.09636 0.07754 0.09987 0.07963 C 0.11055 0.08611 0.10482 0.08356 0.11745 0.08634 C 0.12644 0.09166 0.11511 0.08518 0.12618 0.09074 C 0.12735 0.09143 0.12865 0.09236 0.12995 0.09305 C 0.13959 0.10601 0.13047 0.09629 0.14857 0.10185 C 0.15118 0.10277 0.15391 0.1037 0.15612 0.10648 L 0.16368 0.11527 L 0.16368 0.11551 L 0.16368 0.11759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25 0.01412 L 0.0125 0.01435 C 0.01445 0.01921 0.0168 0.02407 0.01862 0.02963 C 0.0194 0.03148 0.0194 0.03402 0.01992 0.03634 C 0.02057 0.03865 0.02175 0.04051 0.0224 0.04282 C 0.02787 0.06203 0.01784 0.03287 0.02487 0.06064 C 0.02617 0.06551 0.02826 0.06967 0.02995 0.07407 C 0.03294 0.08194 0.03477 0.08796 0.03998 0.09398 C 0.04245 0.09699 0.04531 0.09907 0.0474 0.10301 C 0.05208 0.11134 0.04948 0.10856 0.05495 0.1118 C 0.05612 0.11412 0.05729 0.11643 0.05873 0.11851 C 0.06107 0.12176 0.06615 0.12731 0.06615 0.12754 C 0.07201 0.14305 0.06432 0.12407 0.0737 0.14074 C 0.07513 0.14328 0.07617 0.14652 0.07734 0.14953 C 0.08177 0.17314 0.07865 0.15393 0.07865 0.20972 L 0.07865 0.20995 " pathEditMode="relative" rAng="0" ptsTypes="AAAAAAAAAAAA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677 0.02662 L 0.00677 0.02685 C 0.00339 0.03125 -0.00065 0.03588 -0.00326 0.04166 C -0.00508 0.0456 -0.0056 0.05046 -0.00651 0.05463 C -0.01016 0.07476 -0.00833 0.06666 -0.01133 0.07916 C -0.01185 0.08726 -0.01237 0.09513 -0.01315 0.10324 C -0.01328 0.10532 -0.01445 0.1074 -0.01445 0.10995 C -0.01445 0.13194 -0.01393 0.1537 -0.01315 0.17592 C -0.01237 0.19606 -0.01185 0.18796 -0.0099 0.20254 C -0.0069 0.22106 -0.00911 0.21458 -0.00482 0.23773 C -0.00169 0.25393 -0.00365 0.24351 4.16667E-7 0.26828 C 0.00065 0.27222 0.00091 0.27569 0.00169 0.27939 C 0.00286 0.28402 0.0043 0.28842 0.00495 0.29259 C 0.00898 0.31967 0.00456 0.29166 0.0082 0.31018 C 0.01276 0.33171 0.00885 0.32245 0.01497 0.33472 C 0.01602 0.34213 0.01654 0.34953 0.01823 0.35671 C 0.01888 0.35879 0.01862 0.36134 0.02018 0.36365 L 0.02018 0.35879 L 0.02018 0.35902 " pathEditMode="relative" rAng="0" ptsTypes="AAAAAAAAAAAAAAAAA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2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186" y="638214"/>
            <a:ext cx="1928588" cy="5501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C0F1EA-E80A-4450-8631-708A034815F5}"/>
              </a:ext>
            </a:extLst>
          </p:cNvPr>
          <p:cNvSpPr txBox="1"/>
          <p:nvPr/>
        </p:nvSpPr>
        <p:spPr>
          <a:xfrm>
            <a:off x="4061242" y="931563"/>
            <a:ext cx="4038600" cy="830997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800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8D0249-EAA1-485C-B75E-BEB661A11F0B}"/>
              </a:ext>
            </a:extLst>
          </p:cNvPr>
          <p:cNvSpPr txBox="1"/>
          <p:nvPr/>
        </p:nvSpPr>
        <p:spPr>
          <a:xfrm>
            <a:off x="3735312" y="2720442"/>
            <a:ext cx="6147523" cy="2710422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rmolu UL"/>
                <a:cs typeface="NikoshBAN" pitchFamily="2" charset="0"/>
              </a:rPr>
              <a:t>মোঃ আখতার হোসেন</a:t>
            </a:r>
          </a:p>
          <a:p>
            <a:pPr algn="ctr"/>
            <a:r>
              <a:rPr lang="bn-IN" sz="4000" smtClean="0">
                <a:latin typeface="Nirmolu UL"/>
                <a:cs typeface="NikoshBAN" pitchFamily="2" charset="0"/>
              </a:rPr>
              <a:t>সহকারী </a:t>
            </a:r>
            <a:r>
              <a:rPr lang="bn-IN" sz="4000" dirty="0">
                <a:latin typeface="Nirmolu UL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4000" smtClean="0">
                <a:latin typeface="Nirmolu UL"/>
                <a:cs typeface="NikoshBAN" pitchFamily="2" charset="0"/>
              </a:rPr>
              <a:t>জয়নগর </a:t>
            </a:r>
            <a:r>
              <a:rPr lang="bn-IN" sz="4000" smtClean="0">
                <a:latin typeface="Nirmolu UL"/>
                <a:cs typeface="NikoshBAN" pitchFamily="2" charset="0"/>
              </a:rPr>
              <a:t>সরকারি </a:t>
            </a:r>
            <a:r>
              <a:rPr lang="bn-IN" sz="4000" dirty="0">
                <a:latin typeface="Nirmolu UL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en-US" sz="4000" smtClean="0">
                <a:latin typeface="Nirmolu UL"/>
                <a:cs typeface="NikoshBAN" pitchFamily="2" charset="0"/>
              </a:rPr>
              <a:t>ছাতক,সুনামগঞ্জ।</a:t>
            </a:r>
            <a:endParaRPr lang="bn-BD" sz="4000" dirty="0">
              <a:latin typeface="Nirmolu UL"/>
              <a:cs typeface="NikoshBAN" pitchFamily="2" charset="0"/>
            </a:endParaRPr>
          </a:p>
          <a:p>
            <a:endParaRPr lang="en-US" sz="1013" dirty="0">
              <a:latin typeface="Nirmolu U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" y="1347061"/>
            <a:ext cx="3062852" cy="40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89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9715" y="2493296"/>
            <a:ext cx="68349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অন্তু কেমন ছেলে 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2844" y="4129850"/>
            <a:ext cx="1058583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মামা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বিরিয়া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844" y="3054978"/>
            <a:ext cx="82254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অন্তু খুব চঞ্চল ছেলে কিন্তু পড়াশোনায় ভা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395041-A968-4537-A5E8-E3A47AFEEB4B}"/>
              </a:ext>
            </a:extLst>
          </p:cNvPr>
          <p:cNvSpPr txBox="1"/>
          <p:nvPr/>
        </p:nvSpPr>
        <p:spPr>
          <a:xfrm>
            <a:off x="1362765" y="1615104"/>
            <a:ext cx="676937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6E4C7F-7396-45BA-832F-332B5F3407DC}"/>
              </a:ext>
            </a:extLst>
          </p:cNvPr>
          <p:cNvSpPr txBox="1"/>
          <p:nvPr/>
        </p:nvSpPr>
        <p:spPr>
          <a:xfrm>
            <a:off x="3612844" y="3568168"/>
            <a:ext cx="68349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মামা অন্তুর জন্য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 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325D2D-F93D-4534-87D6-84B935575DED}"/>
              </a:ext>
            </a:extLst>
          </p:cNvPr>
          <p:cNvSpPr txBox="1"/>
          <p:nvPr/>
        </p:nvSpPr>
        <p:spPr>
          <a:xfrm>
            <a:off x="3612844" y="4584697"/>
            <a:ext cx="68208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92F641-15D2-4AF0-BDB0-50674ABA3C04}"/>
              </a:ext>
            </a:extLst>
          </p:cNvPr>
          <p:cNvSpPr txBox="1"/>
          <p:nvPr/>
        </p:nvSpPr>
        <p:spPr>
          <a:xfrm>
            <a:off x="3612843" y="5146379"/>
            <a:ext cx="83944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608F25-A553-4936-B464-7C85759BBE5D}"/>
              </a:ext>
            </a:extLst>
          </p:cNvPr>
          <p:cNvSpPr txBox="1"/>
          <p:nvPr/>
        </p:nvSpPr>
        <p:spPr>
          <a:xfrm>
            <a:off x="1" y="52426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8FFC97-33C0-430D-B82C-99AF5DC499E1}"/>
              </a:ext>
            </a:extLst>
          </p:cNvPr>
          <p:cNvSpPr txBox="1"/>
          <p:nvPr/>
        </p:nvSpPr>
        <p:spPr>
          <a:xfrm>
            <a:off x="970752" y="248484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2ABC331-9673-489F-ADAE-E2EE12838087}"/>
              </a:ext>
            </a:extLst>
          </p:cNvPr>
          <p:cNvSpPr/>
          <p:nvPr/>
        </p:nvSpPr>
        <p:spPr>
          <a:xfrm>
            <a:off x="2463248" y="2671141"/>
            <a:ext cx="9906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190584-970A-4098-AFBF-A97130E65DE6}"/>
              </a:ext>
            </a:extLst>
          </p:cNvPr>
          <p:cNvSpPr txBox="1"/>
          <p:nvPr/>
        </p:nvSpPr>
        <p:spPr>
          <a:xfrm>
            <a:off x="932652" y="3548909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EDD581B3-0D8F-4A06-AA82-6A6DCB7A8381}"/>
              </a:ext>
            </a:extLst>
          </p:cNvPr>
          <p:cNvSpPr/>
          <p:nvPr/>
        </p:nvSpPr>
        <p:spPr>
          <a:xfrm>
            <a:off x="2501348" y="4806308"/>
            <a:ext cx="9906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18E3F979-2D1A-4379-B0A1-EFB640EB5FC0}"/>
              </a:ext>
            </a:extLst>
          </p:cNvPr>
          <p:cNvSpPr/>
          <p:nvPr/>
        </p:nvSpPr>
        <p:spPr>
          <a:xfrm>
            <a:off x="2498050" y="3674176"/>
            <a:ext cx="9906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EE0C2A-7FD0-437F-AC56-6944A422488A}"/>
              </a:ext>
            </a:extLst>
          </p:cNvPr>
          <p:cNvSpPr txBox="1"/>
          <p:nvPr/>
        </p:nvSpPr>
        <p:spPr>
          <a:xfrm>
            <a:off x="927763" y="4592568"/>
            <a:ext cx="202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 animBg="1"/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4D5892-FC6F-4021-A9DB-18CD707E5BE0}"/>
              </a:ext>
            </a:extLst>
          </p:cNvPr>
          <p:cNvSpPr txBox="1"/>
          <p:nvPr/>
        </p:nvSpPr>
        <p:spPr>
          <a:xfrm>
            <a:off x="1682456" y="3538600"/>
            <a:ext cx="10865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A6AE27-E70C-4E90-B5A4-8C4FB5C8999E}"/>
              </a:ext>
            </a:extLst>
          </p:cNvPr>
          <p:cNvSpPr txBox="1"/>
          <p:nvPr/>
        </p:nvSpPr>
        <p:spPr>
          <a:xfrm>
            <a:off x="1585603" y="4307516"/>
            <a:ext cx="9551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361801-0F34-4846-9763-7E41A965308D}"/>
              </a:ext>
            </a:extLst>
          </p:cNvPr>
          <p:cNvSpPr txBox="1"/>
          <p:nvPr/>
        </p:nvSpPr>
        <p:spPr>
          <a:xfrm>
            <a:off x="1585603" y="2179428"/>
            <a:ext cx="470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47241-901B-4DD3-857B-58B58F54D83F}"/>
              </a:ext>
            </a:extLst>
          </p:cNvPr>
          <p:cNvSpPr txBox="1"/>
          <p:nvPr/>
        </p:nvSpPr>
        <p:spPr>
          <a:xfrm>
            <a:off x="1599745" y="4955857"/>
            <a:ext cx="9551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F9ED43-14BF-482E-9D5C-6A64F9B50DFF}"/>
              </a:ext>
            </a:extLst>
          </p:cNvPr>
          <p:cNvSpPr txBox="1"/>
          <p:nvPr/>
        </p:nvSpPr>
        <p:spPr>
          <a:xfrm>
            <a:off x="1548045" y="2872559"/>
            <a:ext cx="5912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0555EE-2BC6-499F-8235-2378C789C0F8}"/>
              </a:ext>
            </a:extLst>
          </p:cNvPr>
          <p:cNvSpPr txBox="1"/>
          <p:nvPr/>
        </p:nvSpPr>
        <p:spPr>
          <a:xfrm>
            <a:off x="1629102" y="5663743"/>
            <a:ext cx="8827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উত্তরঃখাবলে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4D3936-ADEB-4807-8985-60B4F95B5096}"/>
              </a:ext>
            </a:extLst>
          </p:cNvPr>
          <p:cNvSpPr txBox="1"/>
          <p:nvPr/>
        </p:nvSpPr>
        <p:spPr>
          <a:xfrm>
            <a:off x="4504490" y="454513"/>
            <a:ext cx="318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GB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332BD3-B94B-4F27-8305-A24A4619B80D}"/>
              </a:ext>
            </a:extLst>
          </p:cNvPr>
          <p:cNvSpPr txBox="1"/>
          <p:nvPr/>
        </p:nvSpPr>
        <p:spPr>
          <a:xfrm>
            <a:off x="3313018" y="1298469"/>
            <a:ext cx="556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285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6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6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017728-4CDF-41FD-BD7C-0372687295EA}"/>
              </a:ext>
            </a:extLst>
          </p:cNvPr>
          <p:cNvSpPr txBox="1"/>
          <p:nvPr/>
        </p:nvSpPr>
        <p:spPr>
          <a:xfrm>
            <a:off x="1038385" y="3526536"/>
            <a:ext cx="10275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৫ টি বাক্য  লিখ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asita de campo - PicMix">
            <a:extLst>
              <a:ext uri="{FF2B5EF4-FFF2-40B4-BE49-F238E27FC236}">
                <a16:creationId xmlns:a16="http://schemas.microsoft.com/office/drawing/2014/main" xmlns="" id="{95AC7EE5-97DC-4E1F-A94D-53DBCD4E72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" y="387456"/>
            <a:ext cx="4285282" cy="295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FD7590-AE1C-4539-85B7-CBC5D1515429}"/>
              </a:ext>
            </a:extLst>
          </p:cNvPr>
          <p:cNvSpPr txBox="1"/>
          <p:nvPr/>
        </p:nvSpPr>
        <p:spPr>
          <a:xfrm>
            <a:off x="5337986" y="1073453"/>
            <a:ext cx="5426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6" y="2526224"/>
            <a:ext cx="5765369" cy="3790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50970" y="1573868"/>
            <a:ext cx="286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765" y="539628"/>
            <a:ext cx="7558007" cy="83099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NZ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162" y="1910253"/>
            <a:ext cx="5486400" cy="31700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হাসিখুশি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ভালো নয় ।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47DF73-7384-4598-8A00-E3670B38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22" b="2326"/>
          <a:stretch>
            <a:fillRect/>
          </a:stretch>
        </p:blipFill>
        <p:spPr>
          <a:xfrm>
            <a:off x="1773936" y="1910253"/>
            <a:ext cx="3133108" cy="36866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58"/>
            <a:ext cx="12205448" cy="83099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4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42FEFC-BBF7-4445-AD94-CC8C0753A96E}"/>
              </a:ext>
            </a:extLst>
          </p:cNvPr>
          <p:cNvSpPr txBox="1"/>
          <p:nvPr/>
        </p:nvSpPr>
        <p:spPr>
          <a:xfrm>
            <a:off x="526754" y="1618998"/>
            <a:ext cx="11825141" cy="50167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 শুনে বলতে পারবে। </a:t>
            </a:r>
          </a:p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১.৩.৬ শুদ্ধ উচ্চারণে প্রশ্ন করতে ও উত্তর দিতে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যুক্তবর্ন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স্পষ্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১.৩.৬ শুদ্ধ উচ্চারণে প্রশ্ন করতে ও উত্তর দিতে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১.4.1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স্পষ্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২.৩.৫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ুদ্ধভাবে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5A05711-819A-4AB7-BB48-FD6260905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2"/>
          <a:stretch/>
        </p:blipFill>
        <p:spPr>
          <a:xfrm>
            <a:off x="4264183" y="1319134"/>
            <a:ext cx="2907098" cy="196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1FAA42D-D699-4048-BAB9-492AF7F838F8}"/>
              </a:ext>
            </a:extLst>
          </p:cNvPr>
          <p:cNvGrpSpPr/>
          <p:nvPr/>
        </p:nvGrpSpPr>
        <p:grpSpPr>
          <a:xfrm>
            <a:off x="565827" y="1195696"/>
            <a:ext cx="3351906" cy="1804143"/>
            <a:chOff x="475592" y="1515484"/>
            <a:chExt cx="3351906" cy="1583752"/>
          </a:xfrm>
        </p:grpSpPr>
        <p:pic>
          <p:nvPicPr>
            <p:cNvPr id="25" name="Picture 24" descr="715728-tn_washing202.gif"/>
            <p:cNvPicPr>
              <a:picLocks noChangeAspect="1"/>
            </p:cNvPicPr>
            <p:nvPr/>
          </p:nvPicPr>
          <p:blipFill>
            <a:blip r:embed="rId3">
              <a:lum contrast="40000"/>
            </a:blip>
            <a:stretch>
              <a:fillRect/>
            </a:stretch>
          </p:blipFill>
          <p:spPr>
            <a:xfrm>
              <a:off x="475592" y="1568246"/>
              <a:ext cx="1290574" cy="14281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F73486A-F7F4-4E02-B36B-579E42C6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259" y="1515484"/>
              <a:ext cx="2128239" cy="15837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4F70B04-D796-4D74-84E3-3CCD5F6249E4}"/>
              </a:ext>
            </a:extLst>
          </p:cNvPr>
          <p:cNvGrpSpPr/>
          <p:nvPr/>
        </p:nvGrpSpPr>
        <p:grpSpPr>
          <a:xfrm>
            <a:off x="7008883" y="1332676"/>
            <a:ext cx="4080852" cy="1665357"/>
            <a:chOff x="6889217" y="1541865"/>
            <a:chExt cx="4554738" cy="1428172"/>
          </a:xfrm>
        </p:grpSpPr>
        <p:pic>
          <p:nvPicPr>
            <p:cNvPr id="15" name="Picture 14" descr="715728-tn_washing202.gif">
              <a:extLst>
                <a:ext uri="{FF2B5EF4-FFF2-40B4-BE49-F238E27FC236}">
                  <a16:creationId xmlns:a16="http://schemas.microsoft.com/office/drawing/2014/main" xmlns="" id="{9A4BE76B-0933-4CD0-A917-BE08858B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contrast="40000"/>
            </a:blip>
            <a:stretch>
              <a:fillRect/>
            </a:stretch>
          </p:blipFill>
          <p:spPr>
            <a:xfrm>
              <a:off x="6889217" y="1568246"/>
              <a:ext cx="1402035" cy="1315631"/>
            </a:xfrm>
            <a:prstGeom prst="rect">
              <a:avLst/>
            </a:prstGeom>
          </p:spPr>
        </p:pic>
        <p:pic>
          <p:nvPicPr>
            <p:cNvPr id="23" name="Picture 22" descr="green-spring-cleaning.jpg">
              <a:extLst>
                <a:ext uri="{FF2B5EF4-FFF2-40B4-BE49-F238E27FC236}">
                  <a16:creationId xmlns:a16="http://schemas.microsoft.com/office/drawing/2014/main" xmlns="" id="{3973C4E8-54D3-4D8A-8B3D-C958C8B2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contrast="40000"/>
            </a:blip>
            <a:stretch>
              <a:fillRect/>
            </a:stretch>
          </p:blipFill>
          <p:spPr>
            <a:xfrm>
              <a:off x="10015557" y="1551012"/>
              <a:ext cx="1428398" cy="137541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9CD1994-ACDE-46FE-9152-ACCCE138C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0335" y="1541865"/>
              <a:ext cx="1860453" cy="14281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297661AC-4096-4B58-8D5B-639D72BFC17D}"/>
              </a:ext>
            </a:extLst>
          </p:cNvPr>
          <p:cNvSpPr/>
          <p:nvPr/>
        </p:nvSpPr>
        <p:spPr>
          <a:xfrm rot="5400000">
            <a:off x="1837901" y="3161654"/>
            <a:ext cx="1281492" cy="749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xmlns="" id="{D0E8AF68-05FF-4910-A9C6-8FBE6D234E54}"/>
              </a:ext>
            </a:extLst>
          </p:cNvPr>
          <p:cNvSpPr/>
          <p:nvPr/>
        </p:nvSpPr>
        <p:spPr>
          <a:xfrm rot="5400000">
            <a:off x="8625547" y="3227154"/>
            <a:ext cx="1204561" cy="749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8DE2E3-E10A-47B7-B174-05F8468B8750}"/>
              </a:ext>
            </a:extLst>
          </p:cNvPr>
          <p:cNvSpPr txBox="1"/>
          <p:nvPr/>
        </p:nvSpPr>
        <p:spPr>
          <a:xfrm>
            <a:off x="739194" y="4177366"/>
            <a:ext cx="398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আগে সাবান দিয়ে ভালোভাবে হাত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bn-BD" sz="4000" dirty="0"/>
              <a:t>।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871395-9F6A-4F15-A00C-AB796F457E8B}"/>
              </a:ext>
            </a:extLst>
          </p:cNvPr>
          <p:cNvSpPr txBox="1"/>
          <p:nvPr/>
        </p:nvSpPr>
        <p:spPr>
          <a:xfrm>
            <a:off x="7388992" y="4204400"/>
            <a:ext cx="4025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পরে সাবান দিয়ে ভালোভাবে হাত ধুয়ে শুকাতে  হবে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3B7247-0096-440F-B202-9B38099F37AA}"/>
              </a:ext>
            </a:extLst>
          </p:cNvPr>
          <p:cNvSpPr txBox="1"/>
          <p:nvPr/>
        </p:nvSpPr>
        <p:spPr>
          <a:xfrm>
            <a:off x="3387160" y="488137"/>
            <a:ext cx="5399150" cy="830997"/>
          </a:xfrm>
          <a:prstGeom prst="round1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60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871395-9F6A-4F15-A00C-AB796F457E8B}"/>
              </a:ext>
            </a:extLst>
          </p:cNvPr>
          <p:cNvSpPr txBox="1"/>
          <p:nvPr/>
        </p:nvSpPr>
        <p:spPr>
          <a:xfrm>
            <a:off x="1532794" y="5065390"/>
            <a:ext cx="9562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খেলা-ধুলা ও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টয়লেট ব্যবহারের পরে সাবান দিয়ে ভালোভাবে হাত ধুয়ে শুকাতে  হবে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4148282-3EAA-4967-8A92-DC4DBE9C9B96}"/>
              </a:ext>
            </a:extLst>
          </p:cNvPr>
          <p:cNvGrpSpPr/>
          <p:nvPr/>
        </p:nvGrpSpPr>
        <p:grpSpPr>
          <a:xfrm>
            <a:off x="1136580" y="647145"/>
            <a:ext cx="10366572" cy="4363381"/>
            <a:chOff x="1149401" y="905053"/>
            <a:chExt cx="9595994" cy="4308759"/>
          </a:xfrm>
        </p:grpSpPr>
        <p:pic>
          <p:nvPicPr>
            <p:cNvPr id="15" name="Picture 14" descr="715728-tn_washing202.gif">
              <a:extLst>
                <a:ext uri="{FF2B5EF4-FFF2-40B4-BE49-F238E27FC236}">
                  <a16:creationId xmlns:a16="http://schemas.microsoft.com/office/drawing/2014/main" xmlns="" id="{9A4BE76B-0933-4CD0-A917-BE08858B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contrast="40000"/>
            </a:blip>
            <a:stretch>
              <a:fillRect/>
            </a:stretch>
          </p:blipFill>
          <p:spPr>
            <a:xfrm>
              <a:off x="7416007" y="957959"/>
              <a:ext cx="3329388" cy="2088300"/>
            </a:xfrm>
            <a:prstGeom prst="rect">
              <a:avLst/>
            </a:prstGeom>
          </p:spPr>
        </p:pic>
        <p:pic>
          <p:nvPicPr>
            <p:cNvPr id="23" name="Picture 22" descr="green-spring-cleaning.jpg">
              <a:extLst>
                <a:ext uri="{FF2B5EF4-FFF2-40B4-BE49-F238E27FC236}">
                  <a16:creationId xmlns:a16="http://schemas.microsoft.com/office/drawing/2014/main" xmlns="" id="{3973C4E8-54D3-4D8A-8B3D-C958C8B2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contrast="40000"/>
            </a:blip>
            <a:stretch>
              <a:fillRect/>
            </a:stretch>
          </p:blipFill>
          <p:spPr>
            <a:xfrm>
              <a:off x="6096000" y="3046259"/>
              <a:ext cx="4649395" cy="194826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9CD1994-ACDE-46FE-9152-ACCCE138C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9401" y="3032979"/>
              <a:ext cx="5007821" cy="21808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26F7E78-5992-4B7F-9166-645FB4D3E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1" t="32183" r="39576" b="6337"/>
            <a:stretch/>
          </p:blipFill>
          <p:spPr>
            <a:xfrm>
              <a:off x="1149401" y="905053"/>
              <a:ext cx="3354812" cy="21808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9" name="Picture 18" descr="ToiletExterior.jpg">
              <a:extLst>
                <a:ext uri="{FF2B5EF4-FFF2-40B4-BE49-F238E27FC236}">
                  <a16:creationId xmlns:a16="http://schemas.microsoft.com/office/drawing/2014/main" xmlns="" id="{FC6D5DB9-516C-4F00-BFA7-BF7872B25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-10000" contrast="40000"/>
            </a:blip>
            <a:stretch>
              <a:fillRect/>
            </a:stretch>
          </p:blipFill>
          <p:spPr>
            <a:xfrm>
              <a:off x="4468468" y="957959"/>
              <a:ext cx="2947539" cy="2075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5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668" y="641855"/>
            <a:ext cx="1095781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9BA1BB1-7806-4645-9F86-2448D354ACDE}"/>
              </a:ext>
            </a:extLst>
          </p:cNvPr>
          <p:cNvGrpSpPr/>
          <p:nvPr/>
        </p:nvGrpSpPr>
        <p:grpSpPr>
          <a:xfrm>
            <a:off x="1381125" y="1567607"/>
            <a:ext cx="9429750" cy="5051542"/>
            <a:chOff x="2014182" y="1496733"/>
            <a:chExt cx="7724904" cy="35449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82" y="1587943"/>
              <a:ext cx="2538412" cy="1685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594" y="1563227"/>
              <a:ext cx="2467907" cy="1735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996" y="3298582"/>
              <a:ext cx="2538412" cy="1743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006" y="1496733"/>
              <a:ext cx="2648080" cy="1735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390" y="3298582"/>
              <a:ext cx="2582695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793" y="3355732"/>
              <a:ext cx="2462213" cy="1685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433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265" y="1587824"/>
            <a:ext cx="55136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“হাত ধুয়ে নাও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33" y="2372654"/>
            <a:ext cx="3610824" cy="2880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234300-59E0-4229-A8B0-7B268728607A}"/>
              </a:ext>
            </a:extLst>
          </p:cNvPr>
          <p:cNvSpPr txBox="1"/>
          <p:nvPr/>
        </p:nvSpPr>
        <p:spPr>
          <a:xfrm>
            <a:off x="4993057" y="3265206"/>
            <a:ext cx="5904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40" y="1388781"/>
            <a:ext cx="4948238" cy="354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12874" y="4933223"/>
            <a:ext cx="7343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অন্তু খুব হাসি খুশি ছেলে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পড়াশো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ভালো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অন্তু,খেলাধুলায়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কিন্তু একটু চঞ্চল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-4253" b="4253"/>
          <a:stretch/>
        </p:blipFill>
        <p:spPr>
          <a:xfrm>
            <a:off x="819029" y="1228725"/>
            <a:ext cx="5088433" cy="370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46CE09-C5AC-448A-A400-E0E748CA9CCC}"/>
              </a:ext>
            </a:extLst>
          </p:cNvPr>
          <p:cNvSpPr txBox="1"/>
          <p:nvPr/>
        </p:nvSpPr>
        <p:spPr>
          <a:xfrm>
            <a:off x="3683795" y="601338"/>
            <a:ext cx="494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2083</TotalTime>
  <Words>763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Garamond</vt:lpstr>
      <vt:lpstr>NikoshBAN</vt:lpstr>
      <vt:lpstr>Nirmolu UL</vt:lpstr>
      <vt:lpstr>Vrinda</vt:lpstr>
      <vt:lpstr>Wingdings 2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repon</dc:creator>
  <cp:lastModifiedBy>Windows User</cp:lastModifiedBy>
  <cp:revision>312</cp:revision>
  <dcterms:created xsi:type="dcterms:W3CDTF">2017-04-10T07:19:18Z</dcterms:created>
  <dcterms:modified xsi:type="dcterms:W3CDTF">2021-06-26T14:09:20Z</dcterms:modified>
</cp:coreProperties>
</file>