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1" r:id="rId11"/>
    <p:sldId id="262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76" autoAdjust="0"/>
    <p:restoredTop sz="94660"/>
  </p:normalViewPr>
  <p:slideViewPr>
    <p:cSldViewPr>
      <p:cViewPr varScale="1">
        <p:scale>
          <a:sx n="68" d="100"/>
          <a:sy n="68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315A5-D038-4373-9B79-F21E38F4E43D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5886F-EA7A-4D6A-8AD8-7D45C2BA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276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886F-EA7A-4D6A-8AD8-7D45C2BA5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705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886F-EA7A-4D6A-8AD8-7D45C2BA51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534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25-Jun-21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Personal\Desktop\Harun.docx" TargetMode="External"/><Relationship Id="rId7" Type="http://schemas.openxmlformats.org/officeDocument/2006/relationships/hyperlink" Target="http://www.prothom-alo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ebook.gov.b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boardresult.gov.bd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17.jpg"/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0" y="-228600"/>
            <a:ext cx="9144000" cy="754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505200"/>
            <a:ext cx="9144000" cy="31547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-comer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2857500" cy="2857500"/>
          </a:xfrm>
          <a:prstGeom prst="rect">
            <a:avLst/>
          </a:prstGeom>
        </p:spPr>
      </p:pic>
      <p:sp>
        <p:nvSpPr>
          <p:cNvPr id="12" name="Rectangle 11">
            <a:hlinkClick r:id="rId3" action="ppaction://hlinkfile"/>
          </p:cNvPr>
          <p:cNvSpPr/>
          <p:nvPr/>
        </p:nvSpPr>
        <p:spPr>
          <a:xfrm>
            <a:off x="3124200" y="6248400"/>
            <a:ext cx="2971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4"/>
              </a:rPr>
              <a:t>http://www.ebook.gov.bd/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399"/>
            <a:ext cx="4648200" cy="328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581400"/>
            <a:ext cx="2000250" cy="26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19200" y="2133600"/>
            <a:ext cx="3276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hlinkClick r:id="rId7"/>
              </a:rPr>
              <a:t>http://www.prothom-alo.com/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bsit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762000"/>
            <a:ext cx="6527800" cy="4895850"/>
          </a:xfrm>
        </p:spPr>
      </p:pic>
      <p:sp>
        <p:nvSpPr>
          <p:cNvPr id="3" name="TextBox 2"/>
          <p:cNvSpPr txBox="1"/>
          <p:nvPr/>
        </p:nvSpPr>
        <p:spPr>
          <a:xfrm>
            <a:off x="4114800" y="5257800"/>
            <a:ext cx="346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www.educationboardresult.gov.bd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98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0"/>
            <a:ext cx="5410200" cy="838200"/>
          </a:xfrm>
        </p:spPr>
        <p:txBody>
          <a:bodyPr>
            <a:noAutofit/>
          </a:bodyPr>
          <a:lstStyle/>
          <a:p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839200" cy="685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ইন্টারনেট কীভাবে ব্রাউজ করতে হয় তা ব্যাখ্যা কর।</a:t>
            </a:r>
            <a:endParaRPr lang="en-US" sz="2800" b="1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-Point Star 5"/>
          <p:cNvSpPr/>
          <p:nvPr/>
        </p:nvSpPr>
        <p:spPr>
          <a:xfrm>
            <a:off x="0" y="0"/>
            <a:ext cx="9144000" cy="6858000"/>
          </a:xfrm>
          <a:prstGeom prst="star12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00B050"/>
                </a:solidFill>
              </a:rPr>
              <a:t>ধন্যবাদ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7010400" cy="914400"/>
          </a:xfrm>
        </p:spPr>
        <p:txBody>
          <a:bodyPr>
            <a:noAutofit/>
          </a:bodyPr>
          <a:lstStyle/>
          <a:p>
            <a:r>
              <a:rPr lang="bn-IN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88" y="1981200"/>
            <a:ext cx="4804112" cy="2743200"/>
          </a:xfrm>
        </p:spPr>
        <p:txBody>
          <a:bodyPr>
            <a:noAutofit/>
          </a:bodyPr>
          <a:lstStyle/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আফরাইম আল মিছরী বাবলু</a:t>
            </a:r>
          </a:p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  সি টি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খাতা স্কুল অ্যান্ড কলেজ</a:t>
            </a:r>
          </a:p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ডিমলা,নীলফামারী।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4384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৮ম</a:t>
            </a: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বিষয়ঃতথ্য ও যোগাযোগ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অধ্যায়ঃ২  পাঠঃ৮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৪৫ মিনিট</a:t>
            </a:r>
          </a:p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3473737" y="3460463"/>
            <a:ext cx="2667000" cy="13274"/>
          </a:xfrm>
          <a:prstGeom prst="line">
            <a:avLst/>
          </a:prstGeom>
          <a:ln w="254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-comer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2857500" cy="2857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6248400"/>
            <a:ext cx="5638800" cy="60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ছবিগুলো দেখে কি  বুঝা যাচ্ছে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152400"/>
            <a:ext cx="2743200" cy="2819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52400"/>
            <a:ext cx="2895600" cy="2819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3200400"/>
            <a:ext cx="2895600" cy="2819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0" y="3200400"/>
            <a:ext cx="2895600" cy="2819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3200400"/>
            <a:ext cx="2743200" cy="28194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54864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পাঠের শিরোনাম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5400" dirty="0" smtClean="0">
                <a:latin typeface="NikoshBAN" pitchFamily="2" charset="0"/>
                <a:cs typeface="NikoshBAN" pitchFamily="2" charset="0"/>
              </a:rPr>
            </a:b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IN" sz="5400" dirty="0" smtClean="0">
                <a:latin typeface="NikoshBAN" pitchFamily="2" charset="0"/>
                <a:cs typeface="NikoshBAN" pitchFamily="2" charset="0"/>
              </a:rPr>
            </a:b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800" b="1" i="1" u="sng" dirty="0" smtClean="0">
                <a:latin typeface="NikoshBAN" pitchFamily="2" charset="0"/>
                <a:cs typeface="NikoshBAN" pitchFamily="2" charset="0"/>
              </a:rPr>
              <a:t>নেট ওয়ার্কের ধারণা</a:t>
            </a:r>
            <a:r>
              <a:rPr lang="bn-IN" sz="5400" dirty="0" smtClean="0"/>
              <a:t/>
            </a:r>
            <a:br>
              <a:rPr lang="bn-IN" sz="5400" dirty="0" smtClean="0"/>
            </a:br>
            <a:r>
              <a:rPr lang="bn-IN" sz="5400" dirty="0" smtClean="0"/>
              <a:t> </a:t>
            </a:r>
            <a:endParaRPr lang="en-US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810000" cy="9906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IN" sz="5400" dirty="0" smtClean="0"/>
              <a:t/>
            </a:r>
            <a:br>
              <a:rPr lang="bn-IN" sz="5400" dirty="0" smtClean="0"/>
            </a:br>
            <a:r>
              <a:rPr lang="bn-IN" sz="5400" dirty="0" smtClean="0"/>
              <a:t/>
            </a:r>
            <a:br>
              <a:rPr lang="bn-IN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FF0000"/>
              </a:buClr>
              <a:buNone/>
            </a:pPr>
            <a:r>
              <a:rPr lang="bn-IN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নেটওয়ার্ক কী বলতে পারবে।</a:t>
            </a:r>
          </a:p>
          <a:p>
            <a:pPr>
              <a:spcBef>
                <a:spcPts val="2400"/>
              </a:spcBef>
              <a:buClr>
                <a:srgbClr val="FF0000"/>
              </a:buClr>
              <a:buFont typeface="Wingdings 2" pitchFamily="18" charset="2"/>
              <a:buChar char="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সার্ভারের  বর্নণা করতে পারবে।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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ক্লায়েন্ট কী তা ব্যাখ্যা করতে পারবে।</a:t>
            </a:r>
          </a:p>
          <a:p>
            <a:pPr>
              <a:buNone/>
            </a:pPr>
            <a:endParaRPr lang="bn-IN" sz="44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endParaRPr lang="bn-IN" sz="44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endParaRPr lang="bn-IN" sz="4400" dirty="0" smtClean="0">
              <a:latin typeface="NikoshBAN" pitchFamily="2" charset="0"/>
              <a:cs typeface="NikoshBAN" pitchFamily="2" charset="0"/>
              <a:sym typeface="Wingdings 2"/>
            </a:endParaRPr>
          </a:p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228600" y="1371600"/>
            <a:ext cx="228600" cy="2286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43000"/>
            <a:ext cx="2514600" cy="198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3276600"/>
            <a:ext cx="2895600" cy="1752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1295400"/>
            <a:ext cx="2819400" cy="198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defined Process 6"/>
          <p:cNvSpPr/>
          <p:nvPr/>
        </p:nvSpPr>
        <p:spPr>
          <a:xfrm>
            <a:off x="1066800" y="381000"/>
            <a:ext cx="6705600" cy="612648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ছবিগুলো কিসের</a:t>
            </a:r>
          </a:p>
        </p:txBody>
      </p:sp>
      <p:sp>
        <p:nvSpPr>
          <p:cNvPr id="8" name="Up-Down Arrow 7"/>
          <p:cNvSpPr/>
          <p:nvPr/>
        </p:nvSpPr>
        <p:spPr>
          <a:xfrm rot="5400000">
            <a:off x="4177284" y="318516"/>
            <a:ext cx="484632" cy="3200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 rot="3172281">
            <a:off x="4899664" y="1507819"/>
            <a:ext cx="484632" cy="2209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18543109">
            <a:off x="3320770" y="1550291"/>
            <a:ext cx="484632" cy="21108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21336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  <a:sym typeface="Wingdings 2"/>
              </a:rPr>
              <a:t>    নেটওয়ার্ক কী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" y="5257800"/>
            <a:ext cx="80010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নেটওয়ার্কঃ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দুই বা  ততধিক  কম্পিউটারকে একসাথে জুড়ে দিলে তারা নিজেদের ভিতর তথ্য কিংবা উপাত্ত  আদান- প্রদান করতে পারে ।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381000" y="228600"/>
            <a:ext cx="8458200" cy="993648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ছবিগুলো কিসের দেখ বল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04800" y="1752600"/>
            <a:ext cx="2590800" cy="25908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6172200" y="1828800"/>
            <a:ext cx="2590800" cy="25908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3200400" y="1752600"/>
            <a:ext cx="2667000" cy="2590800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1219200"/>
            <a:ext cx="2540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  <a:sym typeface="Wingdings 2"/>
              </a:rPr>
              <a:t>সার্ভারের  বর্নণা </a:t>
            </a:r>
            <a:endParaRPr lang="en-US" sz="2400" dirty="0"/>
          </a:p>
        </p:txBody>
      </p:sp>
      <p:sp>
        <p:nvSpPr>
          <p:cNvPr id="11" name="Flowchart: Process 10"/>
          <p:cNvSpPr/>
          <p:nvPr/>
        </p:nvSpPr>
        <p:spPr>
          <a:xfrm>
            <a:off x="838200" y="4724400"/>
            <a:ext cx="79248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সার্ভারের  বর্নণাঃ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servc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অর্থ  থেকে সার্ভারের উৎপত্তি একটি কম্পিউটার থেকে অন্য একটি কম্পিউটারকে সেবা দিয়ে থাকে।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600200" y="0"/>
            <a:ext cx="5791200" cy="1033272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ছবিগুলো দেখ এবং বুঝে নাও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6781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ক্লায়েন্ট কী তা  বলতে পারবে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2667000" cy="259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2057400"/>
            <a:ext cx="266700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2057400"/>
            <a:ext cx="2743200" cy="25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838200" y="5562600"/>
            <a:ext cx="7391400" cy="9144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ক্লায়েন্ট কীঃ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সেবা যে গ্রহন করে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1905000" y="304800"/>
            <a:ext cx="5486400" cy="1371600"/>
          </a:xfrm>
          <a:prstGeom prst="star12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</a:rPr>
              <a:t>মূল্যায়ণ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 2"/>
              </a:rPr>
              <a:t>নেটওয়ার্কঃ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দুই বা  ততধিক  কম্পিউটারকে একসাথে জুড়ে দিলে তারা নিজেদের ভিতর তথ্য কিংবা উপাত্ত  আদান- প্রদান করতে পারে ।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35052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সার্ভারের  বর্নণাঃ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servc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অর্থ  থেকে সার্ভারের উৎপত্তি একটি কম্পিউটার থেকে অন্য একটি কম্পিউটারকে সেবা দিয়ে থাকে।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219200" y="57912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ক্লায়েন্ট কীঃ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  <a:sym typeface="Wingdings 2"/>
              </a:rPr>
              <a:t>সেবা যে গ্রহন করে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963</TotalTime>
  <Words>188</Words>
  <Application>Microsoft Office PowerPoint</Application>
  <PresentationFormat>On-screen Show (4:3)</PresentationFormat>
  <Paragraphs>40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পরিচিতি</vt:lpstr>
      <vt:lpstr>Slide 3</vt:lpstr>
      <vt:lpstr>      পাঠের শিরোনাম        নেট ওয়ার্কের ধারণা  </vt:lpstr>
      <vt:lpstr>  শিখনফলঃ  </vt:lpstr>
      <vt:lpstr>Slide 6</vt:lpstr>
      <vt:lpstr>Slide 7</vt:lpstr>
      <vt:lpstr>Slide 8</vt:lpstr>
      <vt:lpstr>Slide 9</vt:lpstr>
      <vt:lpstr>Slide 10</vt:lpstr>
      <vt:lpstr>Slide 11</vt:lpstr>
      <vt:lpstr>Slide 12</vt:lpstr>
      <vt:lpstr>বাড়ীর কাজ 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DHS</cp:lastModifiedBy>
  <cp:revision>163</cp:revision>
  <dcterms:created xsi:type="dcterms:W3CDTF">2006-08-16T00:00:00Z</dcterms:created>
  <dcterms:modified xsi:type="dcterms:W3CDTF">2021-06-25T05:10:29Z</dcterms:modified>
</cp:coreProperties>
</file>